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76" r:id="rId4"/>
    <p:sldId id="271" r:id="rId5"/>
    <p:sldId id="277" r:id="rId6"/>
    <p:sldId id="258" r:id="rId7"/>
    <p:sldId id="261" r:id="rId8"/>
    <p:sldId id="260" r:id="rId9"/>
    <p:sldId id="280" r:id="rId10"/>
    <p:sldId id="270" r:id="rId11"/>
    <p:sldId id="259" r:id="rId12"/>
    <p:sldId id="262" r:id="rId13"/>
    <p:sldId id="278" r:id="rId14"/>
    <p:sldId id="264" r:id="rId15"/>
    <p:sldId id="265" r:id="rId16"/>
    <p:sldId id="281" r:id="rId17"/>
    <p:sldId id="282" r:id="rId18"/>
    <p:sldId id="283" r:id="rId19"/>
    <p:sldId id="285" r:id="rId20"/>
    <p:sldId id="284" r:id="rId21"/>
    <p:sldId id="279" r:id="rId22"/>
    <p:sldId id="273" r:id="rId23"/>
    <p:sldId id="288" r:id="rId24"/>
    <p:sldId id="286" r:id="rId25"/>
    <p:sldId id="275" r:id="rId26"/>
    <p:sldId id="266" r:id="rId27"/>
    <p:sldId id="267" r:id="rId28"/>
    <p:sldId id="289" r:id="rId29"/>
    <p:sldId id="268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74697" autoAdjust="0"/>
  </p:normalViewPr>
  <p:slideViewPr>
    <p:cSldViewPr snapToGrid="0" snapToObjects="1">
      <p:cViewPr varScale="1">
        <p:scale>
          <a:sx n="56" d="100"/>
          <a:sy n="56" d="100"/>
        </p:scale>
        <p:origin x="1584" y="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6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sv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39.svg"/><Relationship Id="rId5" Type="http://schemas.openxmlformats.org/officeDocument/2006/relationships/image" Target="../media/image38.png"/><Relationship Id="rId4" Type="http://schemas.openxmlformats.org/officeDocument/2006/relationships/image" Target="../media/image37.svg"/></Relationships>
</file>

<file path=ppt/diagrams/_rels/data6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DhairyaUmrania/DataManagementProject" TargetMode="External"/></Relationships>
</file>

<file path=ppt/diagrams/_rels/data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svg"/><Relationship Id="rId3" Type="http://schemas.openxmlformats.org/officeDocument/2006/relationships/image" Target="../media/image49.png"/><Relationship Id="rId7" Type="http://schemas.openxmlformats.org/officeDocument/2006/relationships/image" Target="../media/image53.png"/><Relationship Id="rId2" Type="http://schemas.openxmlformats.org/officeDocument/2006/relationships/image" Target="../media/image48.svg"/><Relationship Id="rId1" Type="http://schemas.openxmlformats.org/officeDocument/2006/relationships/image" Target="../media/image47.png"/><Relationship Id="rId6" Type="http://schemas.openxmlformats.org/officeDocument/2006/relationships/image" Target="../media/image52.svg"/><Relationship Id="rId5" Type="http://schemas.openxmlformats.org/officeDocument/2006/relationships/image" Target="../media/image51.png"/><Relationship Id="rId4" Type="http://schemas.openxmlformats.org/officeDocument/2006/relationships/image" Target="../media/image50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6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sv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39.svg"/><Relationship Id="rId5" Type="http://schemas.openxmlformats.org/officeDocument/2006/relationships/image" Target="../media/image38.png"/><Relationship Id="rId4" Type="http://schemas.openxmlformats.org/officeDocument/2006/relationships/image" Target="../media/image37.svg"/></Relationships>
</file>

<file path=ppt/diagrams/_rels/drawing6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DhairyaUmrania/DataManagementProject" TargetMode="External"/></Relationships>
</file>

<file path=ppt/diagrams/_rels/drawing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svg"/><Relationship Id="rId3" Type="http://schemas.openxmlformats.org/officeDocument/2006/relationships/image" Target="../media/image49.png"/><Relationship Id="rId7" Type="http://schemas.openxmlformats.org/officeDocument/2006/relationships/image" Target="../media/image53.png"/><Relationship Id="rId2" Type="http://schemas.openxmlformats.org/officeDocument/2006/relationships/image" Target="../media/image48.svg"/><Relationship Id="rId1" Type="http://schemas.openxmlformats.org/officeDocument/2006/relationships/image" Target="../media/image47.png"/><Relationship Id="rId6" Type="http://schemas.openxmlformats.org/officeDocument/2006/relationships/image" Target="../media/image52.svg"/><Relationship Id="rId5" Type="http://schemas.openxmlformats.org/officeDocument/2006/relationships/image" Target="../media/image51.png"/><Relationship Id="rId4" Type="http://schemas.openxmlformats.org/officeDocument/2006/relationships/image" Target="../media/image5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57FF46-105D-4BF4-862A-71ABDDD37642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C6AF779-D6CC-416B-83BD-DBEE053F242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This project is an example of an Online Transaction Processing (OLTP) system.</a:t>
          </a:r>
        </a:p>
      </dgm:t>
    </dgm:pt>
    <dgm:pt modelId="{572C1A0C-B731-4E94-ABC7-86DFC7235B8E}" type="parTrans" cxnId="{D4C08CA5-7089-42FA-AD7C-0B27FE29E3F9}">
      <dgm:prSet/>
      <dgm:spPr/>
      <dgm:t>
        <a:bodyPr/>
        <a:lstStyle/>
        <a:p>
          <a:endParaRPr lang="en-US"/>
        </a:p>
      </dgm:t>
    </dgm:pt>
    <dgm:pt modelId="{407FB326-E8CF-46FC-B69C-8837D58881F2}" type="sibTrans" cxnId="{D4C08CA5-7089-42FA-AD7C-0B27FE29E3F9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6B037B0-44FB-4AEA-BB71-BBC55D328C8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OLTP databases are optimized for high-speed transactional workflows like ordering, inventory, and payments.</a:t>
          </a:r>
        </a:p>
      </dgm:t>
    </dgm:pt>
    <dgm:pt modelId="{2AC8F005-6986-45EF-B54C-4889CDD95EC1}" type="parTrans" cxnId="{2CF79F28-1FE8-4491-9CA1-12DCA560C94F}">
      <dgm:prSet/>
      <dgm:spPr/>
      <dgm:t>
        <a:bodyPr/>
        <a:lstStyle/>
        <a:p>
          <a:endParaRPr lang="en-US"/>
        </a:p>
      </dgm:t>
    </dgm:pt>
    <dgm:pt modelId="{B48C805F-5A0E-4F5F-B093-DCE744CD9253}" type="sibTrans" cxnId="{2CF79F28-1FE8-4491-9CA1-12DCA560C94F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F331587-A45E-4C80-84FB-70FD8E20592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Normalization ensures minimal redundancy and strong data consistency.</a:t>
          </a:r>
        </a:p>
      </dgm:t>
    </dgm:pt>
    <dgm:pt modelId="{051270E0-D2AE-475A-A8A5-AA29E6930833}" type="parTrans" cxnId="{FB5C5F03-F9CF-4824-B998-D03BB26EFD02}">
      <dgm:prSet/>
      <dgm:spPr/>
      <dgm:t>
        <a:bodyPr/>
        <a:lstStyle/>
        <a:p>
          <a:endParaRPr lang="en-US"/>
        </a:p>
      </dgm:t>
    </dgm:pt>
    <dgm:pt modelId="{E5F9C6CE-6EA8-4218-8936-161B30AA3066}" type="sibTrans" cxnId="{FB5C5F03-F9CF-4824-B998-D03BB26EFD02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FC510C1-3F64-49A7-83B4-F79F96045B6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Constraints help maintain integrity in real-time systems.</a:t>
          </a:r>
        </a:p>
      </dgm:t>
    </dgm:pt>
    <dgm:pt modelId="{3B5BEDA1-A65C-4CFB-B511-3E627A14883C}" type="parTrans" cxnId="{D843D8DD-3C19-4EE1-8776-EBB7EE27ED80}">
      <dgm:prSet/>
      <dgm:spPr/>
      <dgm:t>
        <a:bodyPr/>
        <a:lstStyle/>
        <a:p>
          <a:endParaRPr lang="en-US"/>
        </a:p>
      </dgm:t>
    </dgm:pt>
    <dgm:pt modelId="{DD8CC1CD-E1AD-4FD8-A97E-628A275066A5}" type="sibTrans" cxnId="{D843D8DD-3C19-4EE1-8776-EBB7EE27ED80}">
      <dgm:prSet/>
      <dgm:spPr/>
      <dgm:t>
        <a:bodyPr/>
        <a:lstStyle/>
        <a:p>
          <a:endParaRPr lang="en-US"/>
        </a:p>
      </dgm:t>
    </dgm:pt>
    <dgm:pt modelId="{6A07E1B0-B225-4DED-9A9C-1B2F3DD6E1C0}" type="pres">
      <dgm:prSet presAssocID="{1357FF46-105D-4BF4-862A-71ABDDD37642}" presName="root" presStyleCnt="0">
        <dgm:presLayoutVars>
          <dgm:dir/>
          <dgm:resizeHandles val="exact"/>
        </dgm:presLayoutVars>
      </dgm:prSet>
      <dgm:spPr/>
    </dgm:pt>
    <dgm:pt modelId="{7139CCFA-8536-4320-AA94-2942057550FA}" type="pres">
      <dgm:prSet presAssocID="{1357FF46-105D-4BF4-862A-71ABDDD37642}" presName="container" presStyleCnt="0">
        <dgm:presLayoutVars>
          <dgm:dir/>
          <dgm:resizeHandles val="exact"/>
        </dgm:presLayoutVars>
      </dgm:prSet>
      <dgm:spPr/>
    </dgm:pt>
    <dgm:pt modelId="{45E02CF3-D8F6-4D98-87D5-38B057F585FA}" type="pres">
      <dgm:prSet presAssocID="{3C6AF779-D6CC-416B-83BD-DBEE053F2429}" presName="compNode" presStyleCnt="0"/>
      <dgm:spPr/>
    </dgm:pt>
    <dgm:pt modelId="{31F9A89D-076F-4DCA-A6F9-082935328098}" type="pres">
      <dgm:prSet presAssocID="{3C6AF779-D6CC-416B-83BD-DBEE053F2429}" presName="iconBgRect" presStyleLbl="bgShp" presStyleIdx="0" presStyleCnt="4"/>
      <dgm:spPr/>
    </dgm:pt>
    <dgm:pt modelId="{EBC98EB9-2012-4C20-A24F-B9520C5E29B0}" type="pres">
      <dgm:prSet presAssocID="{3C6AF779-D6CC-416B-83BD-DBEE053F242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38C76285-60CB-43E8-8143-8B00E971A62E}" type="pres">
      <dgm:prSet presAssocID="{3C6AF779-D6CC-416B-83BD-DBEE053F2429}" presName="spaceRect" presStyleCnt="0"/>
      <dgm:spPr/>
    </dgm:pt>
    <dgm:pt modelId="{B0F3EEA6-C3C8-4D68-BA07-DDEDC6A23870}" type="pres">
      <dgm:prSet presAssocID="{3C6AF779-D6CC-416B-83BD-DBEE053F2429}" presName="textRect" presStyleLbl="revTx" presStyleIdx="0" presStyleCnt="4">
        <dgm:presLayoutVars>
          <dgm:chMax val="1"/>
          <dgm:chPref val="1"/>
        </dgm:presLayoutVars>
      </dgm:prSet>
      <dgm:spPr/>
    </dgm:pt>
    <dgm:pt modelId="{325D733C-2069-4D4D-8795-C2FE458409FE}" type="pres">
      <dgm:prSet presAssocID="{407FB326-E8CF-46FC-B69C-8837D58881F2}" presName="sibTrans" presStyleLbl="sibTrans2D1" presStyleIdx="0" presStyleCnt="0"/>
      <dgm:spPr/>
    </dgm:pt>
    <dgm:pt modelId="{3A9A0F22-A987-4234-8796-1711A973ED2A}" type="pres">
      <dgm:prSet presAssocID="{A6B037B0-44FB-4AEA-BB71-BBC55D328C8B}" presName="compNode" presStyleCnt="0"/>
      <dgm:spPr/>
    </dgm:pt>
    <dgm:pt modelId="{1D616CD0-1E54-4643-9570-2F1FAA2252C4}" type="pres">
      <dgm:prSet presAssocID="{A6B037B0-44FB-4AEA-BB71-BBC55D328C8B}" presName="iconBgRect" presStyleLbl="bgShp" presStyleIdx="1" presStyleCnt="4"/>
      <dgm:spPr/>
    </dgm:pt>
    <dgm:pt modelId="{7DF5BEF5-8913-4B55-836B-8943E4D3BB07}" type="pres">
      <dgm:prSet presAssocID="{A6B037B0-44FB-4AEA-BB71-BBC55D328C8B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62397AAC-6EDF-4CD5-AC0F-669268E4B9D8}" type="pres">
      <dgm:prSet presAssocID="{A6B037B0-44FB-4AEA-BB71-BBC55D328C8B}" presName="spaceRect" presStyleCnt="0"/>
      <dgm:spPr/>
    </dgm:pt>
    <dgm:pt modelId="{168485FE-D268-4912-AE75-87756BEF1E5E}" type="pres">
      <dgm:prSet presAssocID="{A6B037B0-44FB-4AEA-BB71-BBC55D328C8B}" presName="textRect" presStyleLbl="revTx" presStyleIdx="1" presStyleCnt="4">
        <dgm:presLayoutVars>
          <dgm:chMax val="1"/>
          <dgm:chPref val="1"/>
        </dgm:presLayoutVars>
      </dgm:prSet>
      <dgm:spPr/>
    </dgm:pt>
    <dgm:pt modelId="{DB5147D7-C364-4C6E-BA17-42429DEEC4F8}" type="pres">
      <dgm:prSet presAssocID="{B48C805F-5A0E-4F5F-B093-DCE744CD9253}" presName="sibTrans" presStyleLbl="sibTrans2D1" presStyleIdx="0" presStyleCnt="0"/>
      <dgm:spPr/>
    </dgm:pt>
    <dgm:pt modelId="{382959C0-E092-4924-AE67-18BCEF69BCC8}" type="pres">
      <dgm:prSet presAssocID="{AF331587-A45E-4C80-84FB-70FD8E20592B}" presName="compNode" presStyleCnt="0"/>
      <dgm:spPr/>
    </dgm:pt>
    <dgm:pt modelId="{6F81BAB8-C07D-491F-9E9A-24E53DC60BFD}" type="pres">
      <dgm:prSet presAssocID="{AF331587-A45E-4C80-84FB-70FD8E20592B}" presName="iconBgRect" presStyleLbl="bgShp" presStyleIdx="2" presStyleCnt="4"/>
      <dgm:spPr/>
    </dgm:pt>
    <dgm:pt modelId="{FCE80518-71C9-4EAC-A40C-5A5520D52879}" type="pres">
      <dgm:prSet presAssocID="{AF331587-A45E-4C80-84FB-70FD8E20592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065AD32C-0C0C-479A-ABBC-88EFBDD3FDC6}" type="pres">
      <dgm:prSet presAssocID="{AF331587-A45E-4C80-84FB-70FD8E20592B}" presName="spaceRect" presStyleCnt="0"/>
      <dgm:spPr/>
    </dgm:pt>
    <dgm:pt modelId="{3F083120-E768-41EE-A10C-FFF89BEE82C6}" type="pres">
      <dgm:prSet presAssocID="{AF331587-A45E-4C80-84FB-70FD8E20592B}" presName="textRect" presStyleLbl="revTx" presStyleIdx="2" presStyleCnt="4">
        <dgm:presLayoutVars>
          <dgm:chMax val="1"/>
          <dgm:chPref val="1"/>
        </dgm:presLayoutVars>
      </dgm:prSet>
      <dgm:spPr/>
    </dgm:pt>
    <dgm:pt modelId="{50EA4ACC-5EAF-406F-B678-A1A1DEC9ADC8}" type="pres">
      <dgm:prSet presAssocID="{E5F9C6CE-6EA8-4218-8936-161B30AA3066}" presName="sibTrans" presStyleLbl="sibTrans2D1" presStyleIdx="0" presStyleCnt="0"/>
      <dgm:spPr/>
    </dgm:pt>
    <dgm:pt modelId="{9A820896-A9EE-4E34-B4D3-72E3E5686334}" type="pres">
      <dgm:prSet presAssocID="{3FC510C1-3F64-49A7-83B4-F79F96045B65}" presName="compNode" presStyleCnt="0"/>
      <dgm:spPr/>
    </dgm:pt>
    <dgm:pt modelId="{BDB9C843-A655-457B-B5EB-7B1DD7BA1616}" type="pres">
      <dgm:prSet presAssocID="{3FC510C1-3F64-49A7-83B4-F79F96045B65}" presName="iconBgRect" presStyleLbl="bgShp" presStyleIdx="3" presStyleCnt="4"/>
      <dgm:spPr/>
    </dgm:pt>
    <dgm:pt modelId="{EB5DCDB8-6A5D-487B-ABFF-C58E2FB5E5E0}" type="pres">
      <dgm:prSet presAssocID="{3FC510C1-3F64-49A7-83B4-F79F96045B6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D00325AF-4CFC-44A4-BFEA-F0C5EB88168B}" type="pres">
      <dgm:prSet presAssocID="{3FC510C1-3F64-49A7-83B4-F79F96045B65}" presName="spaceRect" presStyleCnt="0"/>
      <dgm:spPr/>
    </dgm:pt>
    <dgm:pt modelId="{9EC5B170-2907-4FB8-854F-9FC1E9F9EFD4}" type="pres">
      <dgm:prSet presAssocID="{3FC510C1-3F64-49A7-83B4-F79F96045B65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FB5C5F03-F9CF-4824-B998-D03BB26EFD02}" srcId="{1357FF46-105D-4BF4-862A-71ABDDD37642}" destId="{AF331587-A45E-4C80-84FB-70FD8E20592B}" srcOrd="2" destOrd="0" parTransId="{051270E0-D2AE-475A-A8A5-AA29E6930833}" sibTransId="{E5F9C6CE-6EA8-4218-8936-161B30AA3066}"/>
    <dgm:cxn modelId="{F3591507-C56B-42CB-A5E5-6701877DBD1F}" type="presOf" srcId="{3C6AF779-D6CC-416B-83BD-DBEE053F2429}" destId="{B0F3EEA6-C3C8-4D68-BA07-DDEDC6A23870}" srcOrd="0" destOrd="0" presId="urn:microsoft.com/office/officeart/2018/2/layout/IconCircleList"/>
    <dgm:cxn modelId="{A496DF21-D0FC-45E3-BB06-37273AA8843F}" type="presOf" srcId="{407FB326-E8CF-46FC-B69C-8837D58881F2}" destId="{325D733C-2069-4D4D-8795-C2FE458409FE}" srcOrd="0" destOrd="0" presId="urn:microsoft.com/office/officeart/2018/2/layout/IconCircleList"/>
    <dgm:cxn modelId="{2CF79F28-1FE8-4491-9CA1-12DCA560C94F}" srcId="{1357FF46-105D-4BF4-862A-71ABDDD37642}" destId="{A6B037B0-44FB-4AEA-BB71-BBC55D328C8B}" srcOrd="1" destOrd="0" parTransId="{2AC8F005-6986-45EF-B54C-4889CDD95EC1}" sibTransId="{B48C805F-5A0E-4F5F-B093-DCE744CD9253}"/>
    <dgm:cxn modelId="{7B260390-181F-4348-BC0B-5AD70BBE08CB}" type="presOf" srcId="{AF331587-A45E-4C80-84FB-70FD8E20592B}" destId="{3F083120-E768-41EE-A10C-FFF89BEE82C6}" srcOrd="0" destOrd="0" presId="urn:microsoft.com/office/officeart/2018/2/layout/IconCircleList"/>
    <dgm:cxn modelId="{C2AFC390-040A-4544-9819-4461FAFAC51D}" type="presOf" srcId="{E5F9C6CE-6EA8-4218-8936-161B30AA3066}" destId="{50EA4ACC-5EAF-406F-B678-A1A1DEC9ADC8}" srcOrd="0" destOrd="0" presId="urn:microsoft.com/office/officeart/2018/2/layout/IconCircleList"/>
    <dgm:cxn modelId="{D4C08CA5-7089-42FA-AD7C-0B27FE29E3F9}" srcId="{1357FF46-105D-4BF4-862A-71ABDDD37642}" destId="{3C6AF779-D6CC-416B-83BD-DBEE053F2429}" srcOrd="0" destOrd="0" parTransId="{572C1A0C-B731-4E94-ABC7-86DFC7235B8E}" sibTransId="{407FB326-E8CF-46FC-B69C-8837D58881F2}"/>
    <dgm:cxn modelId="{06AEE9B9-DCAD-4275-9607-D683CD01FD83}" type="presOf" srcId="{B48C805F-5A0E-4F5F-B093-DCE744CD9253}" destId="{DB5147D7-C364-4C6E-BA17-42429DEEC4F8}" srcOrd="0" destOrd="0" presId="urn:microsoft.com/office/officeart/2018/2/layout/IconCircleList"/>
    <dgm:cxn modelId="{BDD40AC9-7B58-4252-B354-75086961ED25}" type="presOf" srcId="{A6B037B0-44FB-4AEA-BB71-BBC55D328C8B}" destId="{168485FE-D268-4912-AE75-87756BEF1E5E}" srcOrd="0" destOrd="0" presId="urn:microsoft.com/office/officeart/2018/2/layout/IconCircleList"/>
    <dgm:cxn modelId="{8A4B3AD9-4829-4CF4-9109-8531A027F068}" type="presOf" srcId="{3FC510C1-3F64-49A7-83B4-F79F96045B65}" destId="{9EC5B170-2907-4FB8-854F-9FC1E9F9EFD4}" srcOrd="0" destOrd="0" presId="urn:microsoft.com/office/officeart/2018/2/layout/IconCircleList"/>
    <dgm:cxn modelId="{D843D8DD-3C19-4EE1-8776-EBB7EE27ED80}" srcId="{1357FF46-105D-4BF4-862A-71ABDDD37642}" destId="{3FC510C1-3F64-49A7-83B4-F79F96045B65}" srcOrd="3" destOrd="0" parTransId="{3B5BEDA1-A65C-4CFB-B511-3E627A14883C}" sibTransId="{DD8CC1CD-E1AD-4FD8-A97E-628A275066A5}"/>
    <dgm:cxn modelId="{AF7563F2-D90F-4885-8A72-48FA89BD2A2C}" type="presOf" srcId="{1357FF46-105D-4BF4-862A-71ABDDD37642}" destId="{6A07E1B0-B225-4DED-9A9C-1B2F3DD6E1C0}" srcOrd="0" destOrd="0" presId="urn:microsoft.com/office/officeart/2018/2/layout/IconCircleList"/>
    <dgm:cxn modelId="{D0A557DB-69CF-4AE5-910D-D7137C0D7C76}" type="presParOf" srcId="{6A07E1B0-B225-4DED-9A9C-1B2F3DD6E1C0}" destId="{7139CCFA-8536-4320-AA94-2942057550FA}" srcOrd="0" destOrd="0" presId="urn:microsoft.com/office/officeart/2018/2/layout/IconCircleList"/>
    <dgm:cxn modelId="{63BAB241-D28C-435C-AC73-92F5F5AA0055}" type="presParOf" srcId="{7139CCFA-8536-4320-AA94-2942057550FA}" destId="{45E02CF3-D8F6-4D98-87D5-38B057F585FA}" srcOrd="0" destOrd="0" presId="urn:microsoft.com/office/officeart/2018/2/layout/IconCircleList"/>
    <dgm:cxn modelId="{9860B64D-A3C5-4BA5-82B1-BEA9C51F6080}" type="presParOf" srcId="{45E02CF3-D8F6-4D98-87D5-38B057F585FA}" destId="{31F9A89D-076F-4DCA-A6F9-082935328098}" srcOrd="0" destOrd="0" presId="urn:microsoft.com/office/officeart/2018/2/layout/IconCircleList"/>
    <dgm:cxn modelId="{FC1F1F22-31AB-4382-973B-B9CC519FD2C4}" type="presParOf" srcId="{45E02CF3-D8F6-4D98-87D5-38B057F585FA}" destId="{EBC98EB9-2012-4C20-A24F-B9520C5E29B0}" srcOrd="1" destOrd="0" presId="urn:microsoft.com/office/officeart/2018/2/layout/IconCircleList"/>
    <dgm:cxn modelId="{8FFFBF1F-8991-4550-843B-BAB226CB55BB}" type="presParOf" srcId="{45E02CF3-D8F6-4D98-87D5-38B057F585FA}" destId="{38C76285-60CB-43E8-8143-8B00E971A62E}" srcOrd="2" destOrd="0" presId="urn:microsoft.com/office/officeart/2018/2/layout/IconCircleList"/>
    <dgm:cxn modelId="{03A35FB0-FEC8-41D6-907C-8E3AB783D141}" type="presParOf" srcId="{45E02CF3-D8F6-4D98-87D5-38B057F585FA}" destId="{B0F3EEA6-C3C8-4D68-BA07-DDEDC6A23870}" srcOrd="3" destOrd="0" presId="urn:microsoft.com/office/officeart/2018/2/layout/IconCircleList"/>
    <dgm:cxn modelId="{B4E7042B-5D36-4F54-87B2-5EE3F09801D5}" type="presParOf" srcId="{7139CCFA-8536-4320-AA94-2942057550FA}" destId="{325D733C-2069-4D4D-8795-C2FE458409FE}" srcOrd="1" destOrd="0" presId="urn:microsoft.com/office/officeart/2018/2/layout/IconCircleList"/>
    <dgm:cxn modelId="{53A3E931-248A-402E-A1E8-4AE9E6142FF0}" type="presParOf" srcId="{7139CCFA-8536-4320-AA94-2942057550FA}" destId="{3A9A0F22-A987-4234-8796-1711A973ED2A}" srcOrd="2" destOrd="0" presId="urn:microsoft.com/office/officeart/2018/2/layout/IconCircleList"/>
    <dgm:cxn modelId="{646F7F16-B357-4DED-B1BE-BFD204932E24}" type="presParOf" srcId="{3A9A0F22-A987-4234-8796-1711A973ED2A}" destId="{1D616CD0-1E54-4643-9570-2F1FAA2252C4}" srcOrd="0" destOrd="0" presId="urn:microsoft.com/office/officeart/2018/2/layout/IconCircleList"/>
    <dgm:cxn modelId="{81A4D42F-EFDF-4BC0-93B4-B398E609EC5A}" type="presParOf" srcId="{3A9A0F22-A987-4234-8796-1711A973ED2A}" destId="{7DF5BEF5-8913-4B55-836B-8943E4D3BB07}" srcOrd="1" destOrd="0" presId="urn:microsoft.com/office/officeart/2018/2/layout/IconCircleList"/>
    <dgm:cxn modelId="{6FC6A0D8-4EF5-4BC7-8824-963627F54D62}" type="presParOf" srcId="{3A9A0F22-A987-4234-8796-1711A973ED2A}" destId="{62397AAC-6EDF-4CD5-AC0F-669268E4B9D8}" srcOrd="2" destOrd="0" presId="urn:microsoft.com/office/officeart/2018/2/layout/IconCircleList"/>
    <dgm:cxn modelId="{5784C5B1-69E9-4563-BE33-81E90E07489C}" type="presParOf" srcId="{3A9A0F22-A987-4234-8796-1711A973ED2A}" destId="{168485FE-D268-4912-AE75-87756BEF1E5E}" srcOrd="3" destOrd="0" presId="urn:microsoft.com/office/officeart/2018/2/layout/IconCircleList"/>
    <dgm:cxn modelId="{815B831C-A66B-453D-8D62-782A4E74A6B1}" type="presParOf" srcId="{7139CCFA-8536-4320-AA94-2942057550FA}" destId="{DB5147D7-C364-4C6E-BA17-42429DEEC4F8}" srcOrd="3" destOrd="0" presId="urn:microsoft.com/office/officeart/2018/2/layout/IconCircleList"/>
    <dgm:cxn modelId="{5037F45B-830E-4099-8174-FAD2520AD1E8}" type="presParOf" srcId="{7139CCFA-8536-4320-AA94-2942057550FA}" destId="{382959C0-E092-4924-AE67-18BCEF69BCC8}" srcOrd="4" destOrd="0" presId="urn:microsoft.com/office/officeart/2018/2/layout/IconCircleList"/>
    <dgm:cxn modelId="{6C9F6E95-6B05-41C7-A13A-981C3FE56BB1}" type="presParOf" srcId="{382959C0-E092-4924-AE67-18BCEF69BCC8}" destId="{6F81BAB8-C07D-491F-9E9A-24E53DC60BFD}" srcOrd="0" destOrd="0" presId="urn:microsoft.com/office/officeart/2018/2/layout/IconCircleList"/>
    <dgm:cxn modelId="{D2FB41D0-FAD6-463C-9A7A-9D6F6B0263B7}" type="presParOf" srcId="{382959C0-E092-4924-AE67-18BCEF69BCC8}" destId="{FCE80518-71C9-4EAC-A40C-5A5520D52879}" srcOrd="1" destOrd="0" presId="urn:microsoft.com/office/officeart/2018/2/layout/IconCircleList"/>
    <dgm:cxn modelId="{797158F9-35F9-48D7-9A81-A6F2CFFC3F92}" type="presParOf" srcId="{382959C0-E092-4924-AE67-18BCEF69BCC8}" destId="{065AD32C-0C0C-479A-ABBC-88EFBDD3FDC6}" srcOrd="2" destOrd="0" presId="urn:microsoft.com/office/officeart/2018/2/layout/IconCircleList"/>
    <dgm:cxn modelId="{944570BB-2178-4FE5-A79A-0E8F02DD63C7}" type="presParOf" srcId="{382959C0-E092-4924-AE67-18BCEF69BCC8}" destId="{3F083120-E768-41EE-A10C-FFF89BEE82C6}" srcOrd="3" destOrd="0" presId="urn:microsoft.com/office/officeart/2018/2/layout/IconCircleList"/>
    <dgm:cxn modelId="{26D6FCD6-8565-4896-971B-018196B69717}" type="presParOf" srcId="{7139CCFA-8536-4320-AA94-2942057550FA}" destId="{50EA4ACC-5EAF-406F-B678-A1A1DEC9ADC8}" srcOrd="5" destOrd="0" presId="urn:microsoft.com/office/officeart/2018/2/layout/IconCircleList"/>
    <dgm:cxn modelId="{3549828E-73C5-4703-9D43-613A853FF7C8}" type="presParOf" srcId="{7139CCFA-8536-4320-AA94-2942057550FA}" destId="{9A820896-A9EE-4E34-B4D3-72E3E5686334}" srcOrd="6" destOrd="0" presId="urn:microsoft.com/office/officeart/2018/2/layout/IconCircleList"/>
    <dgm:cxn modelId="{514E3BB1-E381-45BB-9FF0-119E9FA552DA}" type="presParOf" srcId="{9A820896-A9EE-4E34-B4D3-72E3E5686334}" destId="{BDB9C843-A655-457B-B5EB-7B1DD7BA1616}" srcOrd="0" destOrd="0" presId="urn:microsoft.com/office/officeart/2018/2/layout/IconCircleList"/>
    <dgm:cxn modelId="{FCC935BD-EF36-4DF4-B92A-E65DF204ECFA}" type="presParOf" srcId="{9A820896-A9EE-4E34-B4D3-72E3E5686334}" destId="{EB5DCDB8-6A5D-487B-ABFF-C58E2FB5E5E0}" srcOrd="1" destOrd="0" presId="urn:microsoft.com/office/officeart/2018/2/layout/IconCircleList"/>
    <dgm:cxn modelId="{D26F3985-6647-4D84-8C31-E228D3905AEE}" type="presParOf" srcId="{9A820896-A9EE-4E34-B4D3-72E3E5686334}" destId="{D00325AF-4CFC-44A4-BFEA-F0C5EB88168B}" srcOrd="2" destOrd="0" presId="urn:microsoft.com/office/officeart/2018/2/layout/IconCircleList"/>
    <dgm:cxn modelId="{44022088-118E-41A9-90C0-C38577A509E8}" type="presParOf" srcId="{9A820896-A9EE-4E34-B4D3-72E3E5686334}" destId="{9EC5B170-2907-4FB8-854F-9FC1E9F9EFD4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BC1D259-4654-437E-AD53-5EA2603F5BC5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6F02913-3028-4C6D-B40F-1533526B9BA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MySQL – for designing, creating, and managing the relational schema, to define constraints, and perform data operations.</a:t>
          </a:r>
        </a:p>
      </dgm:t>
    </dgm:pt>
    <dgm:pt modelId="{0FC98EB6-6EC6-480C-91C1-E0B868BF7167}" type="parTrans" cxnId="{15037F2A-DF7C-43B6-BAB9-4EFF04CD24D8}">
      <dgm:prSet/>
      <dgm:spPr/>
      <dgm:t>
        <a:bodyPr/>
        <a:lstStyle/>
        <a:p>
          <a:endParaRPr lang="en-US"/>
        </a:p>
      </dgm:t>
    </dgm:pt>
    <dgm:pt modelId="{B252F798-405C-4864-B4DE-8E6D68187992}" type="sibTrans" cxnId="{15037F2A-DF7C-43B6-BAB9-4EFF04CD24D8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5C68DDF-192A-4B07-BACB-52B019C7AE2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HTML/CSS – for building static wireframes to simulate user workflows.</a:t>
          </a:r>
        </a:p>
      </dgm:t>
    </dgm:pt>
    <dgm:pt modelId="{628D5422-6BE4-45F3-A776-13132A9BDE5F}" type="parTrans" cxnId="{DCCEAC18-3C2A-4025-8A92-91B8D7F4CA4A}">
      <dgm:prSet/>
      <dgm:spPr/>
      <dgm:t>
        <a:bodyPr/>
        <a:lstStyle/>
        <a:p>
          <a:endParaRPr lang="en-US"/>
        </a:p>
      </dgm:t>
    </dgm:pt>
    <dgm:pt modelId="{8F468472-2D41-4959-B75D-66157B802994}" type="sibTrans" cxnId="{DCCEAC18-3C2A-4025-8A92-91B8D7F4CA4A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9958A7FD-58EC-40A8-A83F-1A98E0CD2D8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MermaidJS – to create and visualize the ER diagram.</a:t>
          </a:r>
        </a:p>
      </dgm:t>
    </dgm:pt>
    <dgm:pt modelId="{7326B90F-2C3E-4A00-A827-A63BFDF2EBC4}" type="parTrans" cxnId="{2A93D80E-D691-4C55-A4D9-49F023B83EAD}">
      <dgm:prSet/>
      <dgm:spPr/>
      <dgm:t>
        <a:bodyPr/>
        <a:lstStyle/>
        <a:p>
          <a:endParaRPr lang="en-US"/>
        </a:p>
      </dgm:t>
    </dgm:pt>
    <dgm:pt modelId="{C21FA0D8-BF03-45D0-8BE1-1506DB49F28F}" type="sibTrans" cxnId="{2A93D80E-D691-4C55-A4D9-49F023B83EAD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6CD8B1A0-B86F-466B-80E7-D8DA60BB603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GitHub – for version control and collaborative development.</a:t>
          </a:r>
        </a:p>
      </dgm:t>
    </dgm:pt>
    <dgm:pt modelId="{DCB981A2-DF07-4A45-A4F0-6D659A522F17}" type="parTrans" cxnId="{E3E94018-EDBC-4153-9614-9C799436238A}">
      <dgm:prSet/>
      <dgm:spPr/>
      <dgm:t>
        <a:bodyPr/>
        <a:lstStyle/>
        <a:p>
          <a:endParaRPr lang="en-US"/>
        </a:p>
      </dgm:t>
    </dgm:pt>
    <dgm:pt modelId="{C8C3DF6B-9730-48B7-BF34-8C80C3356B02}" type="sibTrans" cxnId="{E3E94018-EDBC-4153-9614-9C799436238A}">
      <dgm:prSet/>
      <dgm:spPr/>
      <dgm:t>
        <a:bodyPr/>
        <a:lstStyle/>
        <a:p>
          <a:endParaRPr lang="en-US"/>
        </a:p>
      </dgm:t>
    </dgm:pt>
    <dgm:pt modelId="{802FA612-C002-4716-8109-253D2E02E3B0}" type="pres">
      <dgm:prSet presAssocID="{DBC1D259-4654-437E-AD53-5EA2603F5BC5}" presName="root" presStyleCnt="0">
        <dgm:presLayoutVars>
          <dgm:dir/>
          <dgm:resizeHandles val="exact"/>
        </dgm:presLayoutVars>
      </dgm:prSet>
      <dgm:spPr/>
    </dgm:pt>
    <dgm:pt modelId="{DA71E448-3AE3-4464-ACD6-916127175326}" type="pres">
      <dgm:prSet presAssocID="{96F02913-3028-4C6D-B40F-1533526B9BAC}" presName="compNode" presStyleCnt="0"/>
      <dgm:spPr/>
    </dgm:pt>
    <dgm:pt modelId="{A6438994-EC3E-400F-9E52-49254498984F}" type="pres">
      <dgm:prSet presAssocID="{96F02913-3028-4C6D-B40F-1533526B9BAC}" presName="bgRect" presStyleLbl="bgShp" presStyleIdx="0" presStyleCnt="4"/>
      <dgm:spPr/>
    </dgm:pt>
    <dgm:pt modelId="{26BD3B44-D76B-4EBE-99E9-D8D7484ED284}" type="pres">
      <dgm:prSet presAssocID="{96F02913-3028-4C6D-B40F-1533526B9BAC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EEDD2322-4B1F-4354-82F1-FFA03E58910B}" type="pres">
      <dgm:prSet presAssocID="{96F02913-3028-4C6D-B40F-1533526B9BAC}" presName="spaceRect" presStyleCnt="0"/>
      <dgm:spPr/>
    </dgm:pt>
    <dgm:pt modelId="{65AD09C8-2E7D-4479-908F-C92E8390F5A0}" type="pres">
      <dgm:prSet presAssocID="{96F02913-3028-4C6D-B40F-1533526B9BAC}" presName="parTx" presStyleLbl="revTx" presStyleIdx="0" presStyleCnt="4">
        <dgm:presLayoutVars>
          <dgm:chMax val="0"/>
          <dgm:chPref val="0"/>
        </dgm:presLayoutVars>
      </dgm:prSet>
      <dgm:spPr/>
    </dgm:pt>
    <dgm:pt modelId="{E35F4DC8-3910-4AAF-87E8-AE56447AFDA0}" type="pres">
      <dgm:prSet presAssocID="{B252F798-405C-4864-B4DE-8E6D68187992}" presName="sibTrans" presStyleCnt="0"/>
      <dgm:spPr/>
    </dgm:pt>
    <dgm:pt modelId="{9CD0E928-E80C-4681-8D8E-1E125F8DCA1A}" type="pres">
      <dgm:prSet presAssocID="{C5C68DDF-192A-4B07-BACB-52B019C7AE20}" presName="compNode" presStyleCnt="0"/>
      <dgm:spPr/>
    </dgm:pt>
    <dgm:pt modelId="{A736AFE4-D495-49CB-B6CC-C4D63FCAE216}" type="pres">
      <dgm:prSet presAssocID="{C5C68DDF-192A-4B07-BACB-52B019C7AE20}" presName="bgRect" presStyleLbl="bgShp" presStyleIdx="1" presStyleCnt="4"/>
      <dgm:spPr/>
    </dgm:pt>
    <dgm:pt modelId="{4A54B2CC-EBD8-4D29-BA64-4FD68CF1A3C8}" type="pres">
      <dgm:prSet presAssocID="{C5C68DDF-192A-4B07-BACB-52B019C7AE20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10049089-8AF0-4DCC-BFD1-F3D21AB8BE90}" type="pres">
      <dgm:prSet presAssocID="{C5C68DDF-192A-4B07-BACB-52B019C7AE20}" presName="spaceRect" presStyleCnt="0"/>
      <dgm:spPr/>
    </dgm:pt>
    <dgm:pt modelId="{BF57DE87-F0FB-42F1-BC5F-DD776550F6F4}" type="pres">
      <dgm:prSet presAssocID="{C5C68DDF-192A-4B07-BACB-52B019C7AE20}" presName="parTx" presStyleLbl="revTx" presStyleIdx="1" presStyleCnt="4">
        <dgm:presLayoutVars>
          <dgm:chMax val="0"/>
          <dgm:chPref val="0"/>
        </dgm:presLayoutVars>
      </dgm:prSet>
      <dgm:spPr/>
    </dgm:pt>
    <dgm:pt modelId="{ACEA3B89-1C7A-4807-963B-FD30A0AF7ED2}" type="pres">
      <dgm:prSet presAssocID="{8F468472-2D41-4959-B75D-66157B802994}" presName="sibTrans" presStyleCnt="0"/>
      <dgm:spPr/>
    </dgm:pt>
    <dgm:pt modelId="{ADAC6C11-6E69-4C8F-91B8-BF087CD41B13}" type="pres">
      <dgm:prSet presAssocID="{9958A7FD-58EC-40A8-A83F-1A98E0CD2D8B}" presName="compNode" presStyleCnt="0"/>
      <dgm:spPr/>
    </dgm:pt>
    <dgm:pt modelId="{CBA38FCE-86B5-44CD-9F1A-B6295AE88022}" type="pres">
      <dgm:prSet presAssocID="{9958A7FD-58EC-40A8-A83F-1A98E0CD2D8B}" presName="bgRect" presStyleLbl="bgShp" presStyleIdx="2" presStyleCnt="4"/>
      <dgm:spPr/>
    </dgm:pt>
    <dgm:pt modelId="{7C0D884C-0405-4B8A-8730-F18DD179BE7C}" type="pres">
      <dgm:prSet presAssocID="{9958A7FD-58EC-40A8-A83F-1A98E0CD2D8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ircular Flowchart"/>
        </a:ext>
      </dgm:extLst>
    </dgm:pt>
    <dgm:pt modelId="{EEC10B14-0770-4677-8BC8-936CA931AA26}" type="pres">
      <dgm:prSet presAssocID="{9958A7FD-58EC-40A8-A83F-1A98E0CD2D8B}" presName="spaceRect" presStyleCnt="0"/>
      <dgm:spPr/>
    </dgm:pt>
    <dgm:pt modelId="{4FD00CA0-A82E-4D14-BA07-290D8AAF81D5}" type="pres">
      <dgm:prSet presAssocID="{9958A7FD-58EC-40A8-A83F-1A98E0CD2D8B}" presName="parTx" presStyleLbl="revTx" presStyleIdx="2" presStyleCnt="4">
        <dgm:presLayoutVars>
          <dgm:chMax val="0"/>
          <dgm:chPref val="0"/>
        </dgm:presLayoutVars>
      </dgm:prSet>
      <dgm:spPr/>
    </dgm:pt>
    <dgm:pt modelId="{B2F4E1C8-B966-4E8C-BEE2-F8BF39814838}" type="pres">
      <dgm:prSet presAssocID="{C21FA0D8-BF03-45D0-8BE1-1506DB49F28F}" presName="sibTrans" presStyleCnt="0"/>
      <dgm:spPr/>
    </dgm:pt>
    <dgm:pt modelId="{B4345F7E-540A-4E87-BE02-985B3249EF1F}" type="pres">
      <dgm:prSet presAssocID="{6CD8B1A0-B86F-466B-80E7-D8DA60BB603F}" presName="compNode" presStyleCnt="0"/>
      <dgm:spPr/>
    </dgm:pt>
    <dgm:pt modelId="{674A8415-05C3-4F83-A8BB-A23F948159A1}" type="pres">
      <dgm:prSet presAssocID="{6CD8B1A0-B86F-466B-80E7-D8DA60BB603F}" presName="bgRect" presStyleLbl="bgShp" presStyleIdx="3" presStyleCnt="4"/>
      <dgm:spPr/>
    </dgm:pt>
    <dgm:pt modelId="{984ECE50-671C-459C-95E5-054E55C5F86F}" type="pres">
      <dgm:prSet presAssocID="{6CD8B1A0-B86F-466B-80E7-D8DA60BB603F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hredder"/>
        </a:ext>
      </dgm:extLst>
    </dgm:pt>
    <dgm:pt modelId="{7A45643D-72F7-4AEA-A3A1-230EAA7881CC}" type="pres">
      <dgm:prSet presAssocID="{6CD8B1A0-B86F-466B-80E7-D8DA60BB603F}" presName="spaceRect" presStyleCnt="0"/>
      <dgm:spPr/>
    </dgm:pt>
    <dgm:pt modelId="{998C66AB-76BD-4ECE-B832-D780CE30333C}" type="pres">
      <dgm:prSet presAssocID="{6CD8B1A0-B86F-466B-80E7-D8DA60BB603F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2B193805-81B9-044C-BD66-2FDCC9AF5EEE}" type="presOf" srcId="{96F02913-3028-4C6D-B40F-1533526B9BAC}" destId="{65AD09C8-2E7D-4479-908F-C92E8390F5A0}" srcOrd="0" destOrd="0" presId="urn:microsoft.com/office/officeart/2018/2/layout/IconVerticalSolidList"/>
    <dgm:cxn modelId="{2A93D80E-D691-4C55-A4D9-49F023B83EAD}" srcId="{DBC1D259-4654-437E-AD53-5EA2603F5BC5}" destId="{9958A7FD-58EC-40A8-A83F-1A98E0CD2D8B}" srcOrd="2" destOrd="0" parTransId="{7326B90F-2C3E-4A00-A827-A63BFDF2EBC4}" sibTransId="{C21FA0D8-BF03-45D0-8BE1-1506DB49F28F}"/>
    <dgm:cxn modelId="{E3E94018-EDBC-4153-9614-9C799436238A}" srcId="{DBC1D259-4654-437E-AD53-5EA2603F5BC5}" destId="{6CD8B1A0-B86F-466B-80E7-D8DA60BB603F}" srcOrd="3" destOrd="0" parTransId="{DCB981A2-DF07-4A45-A4F0-6D659A522F17}" sibTransId="{C8C3DF6B-9730-48B7-BF34-8C80C3356B02}"/>
    <dgm:cxn modelId="{DCCEAC18-3C2A-4025-8A92-91B8D7F4CA4A}" srcId="{DBC1D259-4654-437E-AD53-5EA2603F5BC5}" destId="{C5C68DDF-192A-4B07-BACB-52B019C7AE20}" srcOrd="1" destOrd="0" parTransId="{628D5422-6BE4-45F3-A776-13132A9BDE5F}" sibTransId="{8F468472-2D41-4959-B75D-66157B802994}"/>
    <dgm:cxn modelId="{10996D22-7E53-A246-BBA5-E81447D52758}" type="presOf" srcId="{DBC1D259-4654-437E-AD53-5EA2603F5BC5}" destId="{802FA612-C002-4716-8109-253D2E02E3B0}" srcOrd="0" destOrd="0" presId="urn:microsoft.com/office/officeart/2018/2/layout/IconVerticalSolidList"/>
    <dgm:cxn modelId="{15037F2A-DF7C-43B6-BAB9-4EFF04CD24D8}" srcId="{DBC1D259-4654-437E-AD53-5EA2603F5BC5}" destId="{96F02913-3028-4C6D-B40F-1533526B9BAC}" srcOrd="0" destOrd="0" parTransId="{0FC98EB6-6EC6-480C-91C1-E0B868BF7167}" sibTransId="{B252F798-405C-4864-B4DE-8E6D68187992}"/>
    <dgm:cxn modelId="{1A2AE555-BAC9-2845-BE6F-4A7A17904CCF}" type="presOf" srcId="{9958A7FD-58EC-40A8-A83F-1A98E0CD2D8B}" destId="{4FD00CA0-A82E-4D14-BA07-290D8AAF81D5}" srcOrd="0" destOrd="0" presId="urn:microsoft.com/office/officeart/2018/2/layout/IconVerticalSolidList"/>
    <dgm:cxn modelId="{673D647A-0C8A-B444-A693-1A634D86CD75}" type="presOf" srcId="{6CD8B1A0-B86F-466B-80E7-D8DA60BB603F}" destId="{998C66AB-76BD-4ECE-B832-D780CE30333C}" srcOrd="0" destOrd="0" presId="urn:microsoft.com/office/officeart/2018/2/layout/IconVerticalSolidList"/>
    <dgm:cxn modelId="{F0971AEB-8F79-194C-858A-3DEC46224442}" type="presOf" srcId="{C5C68DDF-192A-4B07-BACB-52B019C7AE20}" destId="{BF57DE87-F0FB-42F1-BC5F-DD776550F6F4}" srcOrd="0" destOrd="0" presId="urn:microsoft.com/office/officeart/2018/2/layout/IconVerticalSolidList"/>
    <dgm:cxn modelId="{ECD3C0B2-5E0C-4E45-A02D-FEECB79FE65F}" type="presParOf" srcId="{802FA612-C002-4716-8109-253D2E02E3B0}" destId="{DA71E448-3AE3-4464-ACD6-916127175326}" srcOrd="0" destOrd="0" presId="urn:microsoft.com/office/officeart/2018/2/layout/IconVerticalSolidList"/>
    <dgm:cxn modelId="{CE6172CA-CD43-8146-B181-C21AA182CCA2}" type="presParOf" srcId="{DA71E448-3AE3-4464-ACD6-916127175326}" destId="{A6438994-EC3E-400F-9E52-49254498984F}" srcOrd="0" destOrd="0" presId="urn:microsoft.com/office/officeart/2018/2/layout/IconVerticalSolidList"/>
    <dgm:cxn modelId="{F2A1297B-FFBF-E243-9BCC-C32785B4B66D}" type="presParOf" srcId="{DA71E448-3AE3-4464-ACD6-916127175326}" destId="{26BD3B44-D76B-4EBE-99E9-D8D7484ED284}" srcOrd="1" destOrd="0" presId="urn:microsoft.com/office/officeart/2018/2/layout/IconVerticalSolidList"/>
    <dgm:cxn modelId="{E67F5D85-7D4D-2946-96DC-B0097184F497}" type="presParOf" srcId="{DA71E448-3AE3-4464-ACD6-916127175326}" destId="{EEDD2322-4B1F-4354-82F1-FFA03E58910B}" srcOrd="2" destOrd="0" presId="urn:microsoft.com/office/officeart/2018/2/layout/IconVerticalSolidList"/>
    <dgm:cxn modelId="{CEF67CCB-EE60-734D-BDB4-0ADCAF4B7254}" type="presParOf" srcId="{DA71E448-3AE3-4464-ACD6-916127175326}" destId="{65AD09C8-2E7D-4479-908F-C92E8390F5A0}" srcOrd="3" destOrd="0" presId="urn:microsoft.com/office/officeart/2018/2/layout/IconVerticalSolidList"/>
    <dgm:cxn modelId="{870E2E3D-9F74-1E45-BE48-1D3B1AF2A0B5}" type="presParOf" srcId="{802FA612-C002-4716-8109-253D2E02E3B0}" destId="{E35F4DC8-3910-4AAF-87E8-AE56447AFDA0}" srcOrd="1" destOrd="0" presId="urn:microsoft.com/office/officeart/2018/2/layout/IconVerticalSolidList"/>
    <dgm:cxn modelId="{BFF52643-D57B-ED48-818F-9FE0BBE6B30F}" type="presParOf" srcId="{802FA612-C002-4716-8109-253D2E02E3B0}" destId="{9CD0E928-E80C-4681-8D8E-1E125F8DCA1A}" srcOrd="2" destOrd="0" presId="urn:microsoft.com/office/officeart/2018/2/layout/IconVerticalSolidList"/>
    <dgm:cxn modelId="{12872522-A33B-FD4D-8442-0DBB3911A0A4}" type="presParOf" srcId="{9CD0E928-E80C-4681-8D8E-1E125F8DCA1A}" destId="{A736AFE4-D495-49CB-B6CC-C4D63FCAE216}" srcOrd="0" destOrd="0" presId="urn:microsoft.com/office/officeart/2018/2/layout/IconVerticalSolidList"/>
    <dgm:cxn modelId="{F51D9689-0D56-5A4C-B83F-91F3F937D8E2}" type="presParOf" srcId="{9CD0E928-E80C-4681-8D8E-1E125F8DCA1A}" destId="{4A54B2CC-EBD8-4D29-BA64-4FD68CF1A3C8}" srcOrd="1" destOrd="0" presId="urn:microsoft.com/office/officeart/2018/2/layout/IconVerticalSolidList"/>
    <dgm:cxn modelId="{7E0781E0-0D43-B147-9257-FA1E2AEEB0ED}" type="presParOf" srcId="{9CD0E928-E80C-4681-8D8E-1E125F8DCA1A}" destId="{10049089-8AF0-4DCC-BFD1-F3D21AB8BE90}" srcOrd="2" destOrd="0" presId="urn:microsoft.com/office/officeart/2018/2/layout/IconVerticalSolidList"/>
    <dgm:cxn modelId="{B4256489-1A62-5847-971A-990F18A7BFB1}" type="presParOf" srcId="{9CD0E928-E80C-4681-8D8E-1E125F8DCA1A}" destId="{BF57DE87-F0FB-42F1-BC5F-DD776550F6F4}" srcOrd="3" destOrd="0" presId="urn:microsoft.com/office/officeart/2018/2/layout/IconVerticalSolidList"/>
    <dgm:cxn modelId="{75AC7188-1DBA-DC41-AA5D-99CAD5B9B144}" type="presParOf" srcId="{802FA612-C002-4716-8109-253D2E02E3B0}" destId="{ACEA3B89-1C7A-4807-963B-FD30A0AF7ED2}" srcOrd="3" destOrd="0" presId="urn:microsoft.com/office/officeart/2018/2/layout/IconVerticalSolidList"/>
    <dgm:cxn modelId="{DE3939DC-0A48-0540-98D2-4212A25FA132}" type="presParOf" srcId="{802FA612-C002-4716-8109-253D2E02E3B0}" destId="{ADAC6C11-6E69-4C8F-91B8-BF087CD41B13}" srcOrd="4" destOrd="0" presId="urn:microsoft.com/office/officeart/2018/2/layout/IconVerticalSolidList"/>
    <dgm:cxn modelId="{0BFB9CE8-91B7-744A-80C4-2CD606D00BA4}" type="presParOf" srcId="{ADAC6C11-6E69-4C8F-91B8-BF087CD41B13}" destId="{CBA38FCE-86B5-44CD-9F1A-B6295AE88022}" srcOrd="0" destOrd="0" presId="urn:microsoft.com/office/officeart/2018/2/layout/IconVerticalSolidList"/>
    <dgm:cxn modelId="{A4ED199D-EE5B-C540-8DC1-689FCFF8AC6B}" type="presParOf" srcId="{ADAC6C11-6E69-4C8F-91B8-BF087CD41B13}" destId="{7C0D884C-0405-4B8A-8730-F18DD179BE7C}" srcOrd="1" destOrd="0" presId="urn:microsoft.com/office/officeart/2018/2/layout/IconVerticalSolidList"/>
    <dgm:cxn modelId="{6C55C45D-A506-4B4D-86A9-C6E1B1E6FA51}" type="presParOf" srcId="{ADAC6C11-6E69-4C8F-91B8-BF087CD41B13}" destId="{EEC10B14-0770-4677-8BC8-936CA931AA26}" srcOrd="2" destOrd="0" presId="urn:microsoft.com/office/officeart/2018/2/layout/IconVerticalSolidList"/>
    <dgm:cxn modelId="{F19701C8-B23A-B249-B05E-022995134AD9}" type="presParOf" srcId="{ADAC6C11-6E69-4C8F-91B8-BF087CD41B13}" destId="{4FD00CA0-A82E-4D14-BA07-290D8AAF81D5}" srcOrd="3" destOrd="0" presId="urn:microsoft.com/office/officeart/2018/2/layout/IconVerticalSolidList"/>
    <dgm:cxn modelId="{8F9FECDF-D31F-A344-B4A8-9B9A3D30FC82}" type="presParOf" srcId="{802FA612-C002-4716-8109-253D2E02E3B0}" destId="{B2F4E1C8-B966-4E8C-BEE2-F8BF39814838}" srcOrd="5" destOrd="0" presId="urn:microsoft.com/office/officeart/2018/2/layout/IconVerticalSolidList"/>
    <dgm:cxn modelId="{5E2926F3-1C42-FF43-AAD3-B8163DC4E682}" type="presParOf" srcId="{802FA612-C002-4716-8109-253D2E02E3B0}" destId="{B4345F7E-540A-4E87-BE02-985B3249EF1F}" srcOrd="6" destOrd="0" presId="urn:microsoft.com/office/officeart/2018/2/layout/IconVerticalSolidList"/>
    <dgm:cxn modelId="{DCDB23AC-C45D-5B40-844E-EE1B3CF904A8}" type="presParOf" srcId="{B4345F7E-540A-4E87-BE02-985B3249EF1F}" destId="{674A8415-05C3-4F83-A8BB-A23F948159A1}" srcOrd="0" destOrd="0" presId="urn:microsoft.com/office/officeart/2018/2/layout/IconVerticalSolidList"/>
    <dgm:cxn modelId="{F29133B5-BA0A-6B44-AAB8-2A7A6F6DA15F}" type="presParOf" srcId="{B4345F7E-540A-4E87-BE02-985B3249EF1F}" destId="{984ECE50-671C-459C-95E5-054E55C5F86F}" srcOrd="1" destOrd="0" presId="urn:microsoft.com/office/officeart/2018/2/layout/IconVerticalSolidList"/>
    <dgm:cxn modelId="{30A909AC-91F9-0F47-B4BF-38FB40FC80EA}" type="presParOf" srcId="{B4345F7E-540A-4E87-BE02-985B3249EF1F}" destId="{7A45643D-72F7-4AEA-A3A1-230EAA7881CC}" srcOrd="2" destOrd="0" presId="urn:microsoft.com/office/officeart/2018/2/layout/IconVerticalSolidList"/>
    <dgm:cxn modelId="{F99713D0-C811-9B42-8EFA-21C4B192EBF6}" type="presParOf" srcId="{B4345F7E-540A-4E87-BE02-985B3249EF1F}" destId="{998C66AB-76BD-4ECE-B832-D780CE30333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A4B07FB-C136-4382-9745-F18445884A37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625AE50-A154-41A3-BE1D-1F7B1B68C36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9 core tables: customers, accounts, orders, items, class, suppliers, order_items, supplier_items, preference_index.</a:t>
          </a:r>
        </a:p>
      </dgm:t>
    </dgm:pt>
    <dgm:pt modelId="{467D970D-AF6F-4CA0-A3DA-4115216794F2}" type="parTrans" cxnId="{F7075918-27BA-49A9-BC6C-AD02EC5EAE2C}">
      <dgm:prSet/>
      <dgm:spPr/>
      <dgm:t>
        <a:bodyPr/>
        <a:lstStyle/>
        <a:p>
          <a:endParaRPr lang="en-US"/>
        </a:p>
      </dgm:t>
    </dgm:pt>
    <dgm:pt modelId="{2B1AB896-19CD-4856-B0FA-1EE09DAB9869}" type="sibTrans" cxnId="{F7075918-27BA-49A9-BC6C-AD02EC5EAE2C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CDEC614-CAD9-437F-BDF1-7A5969FFB69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Relational links ensure proper mapping and constraints for referential integrity.</a:t>
          </a:r>
        </a:p>
      </dgm:t>
    </dgm:pt>
    <dgm:pt modelId="{E1690466-2EA0-445A-888F-1B1FE669468F}" type="parTrans" cxnId="{73A64EBB-508E-4A8B-BF0C-6534547144E9}">
      <dgm:prSet/>
      <dgm:spPr/>
      <dgm:t>
        <a:bodyPr/>
        <a:lstStyle/>
        <a:p>
          <a:endParaRPr lang="en-US"/>
        </a:p>
      </dgm:t>
    </dgm:pt>
    <dgm:pt modelId="{F6BBB292-F16E-4EED-8D15-3C82DE2AC952}" type="sibTrans" cxnId="{73A64EBB-508E-4A8B-BF0C-6534547144E9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6235D05-A50C-44E1-958A-2A0F23643AC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Supports item classification, supply mapping, and ranked preferences.</a:t>
          </a:r>
        </a:p>
      </dgm:t>
    </dgm:pt>
    <dgm:pt modelId="{12EA45A4-37BF-4593-8629-82A89173B88C}" type="parTrans" cxnId="{7909AEAC-6415-4793-9EA0-B81CF5613897}">
      <dgm:prSet/>
      <dgm:spPr/>
      <dgm:t>
        <a:bodyPr/>
        <a:lstStyle/>
        <a:p>
          <a:endParaRPr lang="en-US"/>
        </a:p>
      </dgm:t>
    </dgm:pt>
    <dgm:pt modelId="{512F388B-8929-49B6-8575-3463470A4E76}" type="sibTrans" cxnId="{7909AEAC-6415-4793-9EA0-B81CF5613897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FC64273-6EEA-4BB6-ADDB-C965E7AC80A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In-depth Schema present on GitHub.</a:t>
          </a:r>
        </a:p>
      </dgm:t>
    </dgm:pt>
    <dgm:pt modelId="{9D14A041-CA70-4892-8168-725F8F5D2384}" type="parTrans" cxnId="{BE5E092E-9B09-46C5-A9FA-ADEB2C01671F}">
      <dgm:prSet/>
      <dgm:spPr/>
      <dgm:t>
        <a:bodyPr/>
        <a:lstStyle/>
        <a:p>
          <a:endParaRPr lang="en-US"/>
        </a:p>
      </dgm:t>
    </dgm:pt>
    <dgm:pt modelId="{D4498192-0770-48DE-8842-131813F118A7}" type="sibTrans" cxnId="{BE5E092E-9B09-46C5-A9FA-ADEB2C01671F}">
      <dgm:prSet/>
      <dgm:spPr/>
      <dgm:t>
        <a:bodyPr/>
        <a:lstStyle/>
        <a:p>
          <a:endParaRPr lang="en-US"/>
        </a:p>
      </dgm:t>
    </dgm:pt>
    <dgm:pt modelId="{EB3DC26C-82D5-4074-B102-42A69F871E5B}" type="pres">
      <dgm:prSet presAssocID="{9A4B07FB-C136-4382-9745-F18445884A37}" presName="root" presStyleCnt="0">
        <dgm:presLayoutVars>
          <dgm:dir/>
          <dgm:resizeHandles val="exact"/>
        </dgm:presLayoutVars>
      </dgm:prSet>
      <dgm:spPr/>
    </dgm:pt>
    <dgm:pt modelId="{F55204BF-EA51-4716-9779-0A6279CAD29F}" type="pres">
      <dgm:prSet presAssocID="{9A4B07FB-C136-4382-9745-F18445884A37}" presName="container" presStyleCnt="0">
        <dgm:presLayoutVars>
          <dgm:dir/>
          <dgm:resizeHandles val="exact"/>
        </dgm:presLayoutVars>
      </dgm:prSet>
      <dgm:spPr/>
    </dgm:pt>
    <dgm:pt modelId="{1830E150-BA00-4CA4-80F5-31E612951AF2}" type="pres">
      <dgm:prSet presAssocID="{6625AE50-A154-41A3-BE1D-1F7B1B68C360}" presName="compNode" presStyleCnt="0"/>
      <dgm:spPr/>
    </dgm:pt>
    <dgm:pt modelId="{858734F0-7B30-4C08-B13D-102F8456CFA2}" type="pres">
      <dgm:prSet presAssocID="{6625AE50-A154-41A3-BE1D-1F7B1B68C360}" presName="iconBgRect" presStyleLbl="bgShp" presStyleIdx="0" presStyleCnt="4"/>
      <dgm:spPr/>
    </dgm:pt>
    <dgm:pt modelId="{F19AE5AD-C753-42EF-8048-8D7FC9493408}" type="pres">
      <dgm:prSet presAssocID="{6625AE50-A154-41A3-BE1D-1F7B1B68C360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1B753654-0F93-472D-938E-3A00832E6096}" type="pres">
      <dgm:prSet presAssocID="{6625AE50-A154-41A3-BE1D-1F7B1B68C360}" presName="spaceRect" presStyleCnt="0"/>
      <dgm:spPr/>
    </dgm:pt>
    <dgm:pt modelId="{FBCF5EC0-DFA2-4B11-8EE1-F806AF8E5A55}" type="pres">
      <dgm:prSet presAssocID="{6625AE50-A154-41A3-BE1D-1F7B1B68C360}" presName="textRect" presStyleLbl="revTx" presStyleIdx="0" presStyleCnt="4">
        <dgm:presLayoutVars>
          <dgm:chMax val="1"/>
          <dgm:chPref val="1"/>
        </dgm:presLayoutVars>
      </dgm:prSet>
      <dgm:spPr/>
    </dgm:pt>
    <dgm:pt modelId="{3DD28BD6-1702-47D3-AF9E-06693B512A21}" type="pres">
      <dgm:prSet presAssocID="{2B1AB896-19CD-4856-B0FA-1EE09DAB9869}" presName="sibTrans" presStyleLbl="sibTrans2D1" presStyleIdx="0" presStyleCnt="0"/>
      <dgm:spPr/>
    </dgm:pt>
    <dgm:pt modelId="{7FFC106F-5873-456E-A282-6D7489F41193}" type="pres">
      <dgm:prSet presAssocID="{3CDEC614-CAD9-437F-BDF1-7A5969FFB69D}" presName="compNode" presStyleCnt="0"/>
      <dgm:spPr/>
    </dgm:pt>
    <dgm:pt modelId="{5AC6DA4F-8A20-412A-AE0B-84CF8F3234D6}" type="pres">
      <dgm:prSet presAssocID="{3CDEC614-CAD9-437F-BDF1-7A5969FFB69D}" presName="iconBgRect" presStyleLbl="bgShp" presStyleIdx="1" presStyleCnt="4"/>
      <dgm:spPr/>
    </dgm:pt>
    <dgm:pt modelId="{C115A37F-E351-42F4-993E-DADF0BF20E0C}" type="pres">
      <dgm:prSet presAssocID="{3CDEC614-CAD9-437F-BDF1-7A5969FFB69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nk"/>
        </a:ext>
      </dgm:extLst>
    </dgm:pt>
    <dgm:pt modelId="{94CC4705-D668-42C2-9B79-07A568BF0401}" type="pres">
      <dgm:prSet presAssocID="{3CDEC614-CAD9-437F-BDF1-7A5969FFB69D}" presName="spaceRect" presStyleCnt="0"/>
      <dgm:spPr/>
    </dgm:pt>
    <dgm:pt modelId="{9124500C-7E39-41F2-A25F-643B286A88FB}" type="pres">
      <dgm:prSet presAssocID="{3CDEC614-CAD9-437F-BDF1-7A5969FFB69D}" presName="textRect" presStyleLbl="revTx" presStyleIdx="1" presStyleCnt="4">
        <dgm:presLayoutVars>
          <dgm:chMax val="1"/>
          <dgm:chPref val="1"/>
        </dgm:presLayoutVars>
      </dgm:prSet>
      <dgm:spPr/>
    </dgm:pt>
    <dgm:pt modelId="{3290A06A-CAEB-465D-A57E-DCB7F125D290}" type="pres">
      <dgm:prSet presAssocID="{F6BBB292-F16E-4EED-8D15-3C82DE2AC952}" presName="sibTrans" presStyleLbl="sibTrans2D1" presStyleIdx="0" presStyleCnt="0"/>
      <dgm:spPr/>
    </dgm:pt>
    <dgm:pt modelId="{B7B3DB9D-1CE5-49AF-932F-E924E94166B4}" type="pres">
      <dgm:prSet presAssocID="{16235D05-A50C-44E1-958A-2A0F23643AC0}" presName="compNode" presStyleCnt="0"/>
      <dgm:spPr/>
    </dgm:pt>
    <dgm:pt modelId="{F25B5D0F-3010-48CA-81FE-9653AF8A8CE0}" type="pres">
      <dgm:prSet presAssocID="{16235D05-A50C-44E1-958A-2A0F23643AC0}" presName="iconBgRect" presStyleLbl="bgShp" presStyleIdx="2" presStyleCnt="4"/>
      <dgm:spPr/>
    </dgm:pt>
    <dgm:pt modelId="{36E3CE50-230C-4D9F-B4A0-F2191BA4CE94}" type="pres">
      <dgm:prSet presAssocID="{16235D05-A50C-44E1-958A-2A0F23643AC0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C1C24854-7B32-47F8-B18C-E5C372D90138}" type="pres">
      <dgm:prSet presAssocID="{16235D05-A50C-44E1-958A-2A0F23643AC0}" presName="spaceRect" presStyleCnt="0"/>
      <dgm:spPr/>
    </dgm:pt>
    <dgm:pt modelId="{C12C2091-809C-46EE-A62E-A270AAB7AC78}" type="pres">
      <dgm:prSet presAssocID="{16235D05-A50C-44E1-958A-2A0F23643AC0}" presName="textRect" presStyleLbl="revTx" presStyleIdx="2" presStyleCnt="4">
        <dgm:presLayoutVars>
          <dgm:chMax val="1"/>
          <dgm:chPref val="1"/>
        </dgm:presLayoutVars>
      </dgm:prSet>
      <dgm:spPr/>
    </dgm:pt>
    <dgm:pt modelId="{9B326344-E596-4DA2-A0A2-0F3574A558F8}" type="pres">
      <dgm:prSet presAssocID="{512F388B-8929-49B6-8575-3463470A4E76}" presName="sibTrans" presStyleLbl="sibTrans2D1" presStyleIdx="0" presStyleCnt="0"/>
      <dgm:spPr/>
    </dgm:pt>
    <dgm:pt modelId="{69EC3F47-95B8-47C0-88A5-3C66C1229DB5}" type="pres">
      <dgm:prSet presAssocID="{2FC64273-6EEA-4BB6-ADDB-C965E7AC80A7}" presName="compNode" presStyleCnt="0"/>
      <dgm:spPr/>
    </dgm:pt>
    <dgm:pt modelId="{0DC8B95C-6AB3-44D4-B43A-704CDD341081}" type="pres">
      <dgm:prSet presAssocID="{2FC64273-6EEA-4BB6-ADDB-C965E7AC80A7}" presName="iconBgRect" presStyleLbl="bgShp" presStyleIdx="3" presStyleCnt="4"/>
      <dgm:spPr/>
    </dgm:pt>
    <dgm:pt modelId="{5B7ED296-8D56-4EFD-BF4B-057FB56D958B}" type="pres">
      <dgm:prSet presAssocID="{2FC64273-6EEA-4BB6-ADDB-C965E7AC80A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esearch"/>
        </a:ext>
      </dgm:extLst>
    </dgm:pt>
    <dgm:pt modelId="{A227CE49-2AD2-468C-816B-41B37C790D78}" type="pres">
      <dgm:prSet presAssocID="{2FC64273-6EEA-4BB6-ADDB-C965E7AC80A7}" presName="spaceRect" presStyleCnt="0"/>
      <dgm:spPr/>
    </dgm:pt>
    <dgm:pt modelId="{242A5AF7-B34F-4272-8873-D1B6A3B9D9F8}" type="pres">
      <dgm:prSet presAssocID="{2FC64273-6EEA-4BB6-ADDB-C965E7AC80A7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F7075918-27BA-49A9-BC6C-AD02EC5EAE2C}" srcId="{9A4B07FB-C136-4382-9745-F18445884A37}" destId="{6625AE50-A154-41A3-BE1D-1F7B1B68C360}" srcOrd="0" destOrd="0" parTransId="{467D970D-AF6F-4CA0-A3DA-4115216794F2}" sibTransId="{2B1AB896-19CD-4856-B0FA-1EE09DAB9869}"/>
    <dgm:cxn modelId="{BE5E092E-9B09-46C5-A9FA-ADEB2C01671F}" srcId="{9A4B07FB-C136-4382-9745-F18445884A37}" destId="{2FC64273-6EEA-4BB6-ADDB-C965E7AC80A7}" srcOrd="3" destOrd="0" parTransId="{9D14A041-CA70-4892-8168-725F8F5D2384}" sibTransId="{D4498192-0770-48DE-8842-131813F118A7}"/>
    <dgm:cxn modelId="{F93E2232-FBAD-4675-B3CD-9A25C6A06A9D}" type="presOf" srcId="{512F388B-8929-49B6-8575-3463470A4E76}" destId="{9B326344-E596-4DA2-A0A2-0F3574A558F8}" srcOrd="0" destOrd="0" presId="urn:microsoft.com/office/officeart/2018/2/layout/IconCircleList"/>
    <dgm:cxn modelId="{97246B4C-8592-45A8-AB9F-F1568E36F723}" type="presOf" srcId="{2FC64273-6EEA-4BB6-ADDB-C965E7AC80A7}" destId="{242A5AF7-B34F-4272-8873-D1B6A3B9D9F8}" srcOrd="0" destOrd="0" presId="urn:microsoft.com/office/officeart/2018/2/layout/IconCircleList"/>
    <dgm:cxn modelId="{5C804B8F-54BC-42B1-A59C-B312626ED9EB}" type="presOf" srcId="{2B1AB896-19CD-4856-B0FA-1EE09DAB9869}" destId="{3DD28BD6-1702-47D3-AF9E-06693B512A21}" srcOrd="0" destOrd="0" presId="urn:microsoft.com/office/officeart/2018/2/layout/IconCircleList"/>
    <dgm:cxn modelId="{933DBF9C-DD03-4E32-B17A-E2B6A17B9A3D}" type="presOf" srcId="{3CDEC614-CAD9-437F-BDF1-7A5969FFB69D}" destId="{9124500C-7E39-41F2-A25F-643B286A88FB}" srcOrd="0" destOrd="0" presId="urn:microsoft.com/office/officeart/2018/2/layout/IconCircleList"/>
    <dgm:cxn modelId="{809B4EA0-5A90-4CB2-B35F-333CC11C691C}" type="presOf" srcId="{9A4B07FB-C136-4382-9745-F18445884A37}" destId="{EB3DC26C-82D5-4074-B102-42A69F871E5B}" srcOrd="0" destOrd="0" presId="urn:microsoft.com/office/officeart/2018/2/layout/IconCircleList"/>
    <dgm:cxn modelId="{7909AEAC-6415-4793-9EA0-B81CF5613897}" srcId="{9A4B07FB-C136-4382-9745-F18445884A37}" destId="{16235D05-A50C-44E1-958A-2A0F23643AC0}" srcOrd="2" destOrd="0" parTransId="{12EA45A4-37BF-4593-8629-82A89173B88C}" sibTransId="{512F388B-8929-49B6-8575-3463470A4E76}"/>
    <dgm:cxn modelId="{73A64EBB-508E-4A8B-BF0C-6534547144E9}" srcId="{9A4B07FB-C136-4382-9745-F18445884A37}" destId="{3CDEC614-CAD9-437F-BDF1-7A5969FFB69D}" srcOrd="1" destOrd="0" parTransId="{E1690466-2EA0-445A-888F-1B1FE669468F}" sibTransId="{F6BBB292-F16E-4EED-8D15-3C82DE2AC952}"/>
    <dgm:cxn modelId="{736648CB-EE1F-4443-A421-CF8EB5B8582A}" type="presOf" srcId="{6625AE50-A154-41A3-BE1D-1F7B1B68C360}" destId="{FBCF5EC0-DFA2-4B11-8EE1-F806AF8E5A55}" srcOrd="0" destOrd="0" presId="urn:microsoft.com/office/officeart/2018/2/layout/IconCircleList"/>
    <dgm:cxn modelId="{D152F9CB-F70C-4FAB-BCB1-E094169C54DE}" type="presOf" srcId="{16235D05-A50C-44E1-958A-2A0F23643AC0}" destId="{C12C2091-809C-46EE-A62E-A270AAB7AC78}" srcOrd="0" destOrd="0" presId="urn:microsoft.com/office/officeart/2018/2/layout/IconCircleList"/>
    <dgm:cxn modelId="{E1DB49DA-E568-4129-AAD5-13DD2F5CCBCC}" type="presOf" srcId="{F6BBB292-F16E-4EED-8D15-3C82DE2AC952}" destId="{3290A06A-CAEB-465D-A57E-DCB7F125D290}" srcOrd="0" destOrd="0" presId="urn:microsoft.com/office/officeart/2018/2/layout/IconCircleList"/>
    <dgm:cxn modelId="{9E29A7FE-0C0A-4AF6-B0A4-AA8908356CD9}" type="presParOf" srcId="{EB3DC26C-82D5-4074-B102-42A69F871E5B}" destId="{F55204BF-EA51-4716-9779-0A6279CAD29F}" srcOrd="0" destOrd="0" presId="urn:microsoft.com/office/officeart/2018/2/layout/IconCircleList"/>
    <dgm:cxn modelId="{01E21278-B536-46CE-BB97-4F264F3C4B3D}" type="presParOf" srcId="{F55204BF-EA51-4716-9779-0A6279CAD29F}" destId="{1830E150-BA00-4CA4-80F5-31E612951AF2}" srcOrd="0" destOrd="0" presId="urn:microsoft.com/office/officeart/2018/2/layout/IconCircleList"/>
    <dgm:cxn modelId="{F3F715C5-6CAF-4A0D-838C-2F3D37B1EDDC}" type="presParOf" srcId="{1830E150-BA00-4CA4-80F5-31E612951AF2}" destId="{858734F0-7B30-4C08-B13D-102F8456CFA2}" srcOrd="0" destOrd="0" presId="urn:microsoft.com/office/officeart/2018/2/layout/IconCircleList"/>
    <dgm:cxn modelId="{360852F8-2E7B-4A68-A4E6-1B46AD1204DB}" type="presParOf" srcId="{1830E150-BA00-4CA4-80F5-31E612951AF2}" destId="{F19AE5AD-C753-42EF-8048-8D7FC9493408}" srcOrd="1" destOrd="0" presId="urn:microsoft.com/office/officeart/2018/2/layout/IconCircleList"/>
    <dgm:cxn modelId="{0C8546F2-0E4B-4D80-9F5A-45917BEDBED4}" type="presParOf" srcId="{1830E150-BA00-4CA4-80F5-31E612951AF2}" destId="{1B753654-0F93-472D-938E-3A00832E6096}" srcOrd="2" destOrd="0" presId="urn:microsoft.com/office/officeart/2018/2/layout/IconCircleList"/>
    <dgm:cxn modelId="{8A95EFF4-8081-4410-B2C9-3E452BDC7355}" type="presParOf" srcId="{1830E150-BA00-4CA4-80F5-31E612951AF2}" destId="{FBCF5EC0-DFA2-4B11-8EE1-F806AF8E5A55}" srcOrd="3" destOrd="0" presId="urn:microsoft.com/office/officeart/2018/2/layout/IconCircleList"/>
    <dgm:cxn modelId="{E823D582-D2BF-4D95-878D-2D784B08AA70}" type="presParOf" srcId="{F55204BF-EA51-4716-9779-0A6279CAD29F}" destId="{3DD28BD6-1702-47D3-AF9E-06693B512A21}" srcOrd="1" destOrd="0" presId="urn:microsoft.com/office/officeart/2018/2/layout/IconCircleList"/>
    <dgm:cxn modelId="{E911CB0B-A4A9-494F-819A-B810842BEB0F}" type="presParOf" srcId="{F55204BF-EA51-4716-9779-0A6279CAD29F}" destId="{7FFC106F-5873-456E-A282-6D7489F41193}" srcOrd="2" destOrd="0" presId="urn:microsoft.com/office/officeart/2018/2/layout/IconCircleList"/>
    <dgm:cxn modelId="{7E64C108-3FFB-4FF3-9AAA-C84B6D872559}" type="presParOf" srcId="{7FFC106F-5873-456E-A282-6D7489F41193}" destId="{5AC6DA4F-8A20-412A-AE0B-84CF8F3234D6}" srcOrd="0" destOrd="0" presId="urn:microsoft.com/office/officeart/2018/2/layout/IconCircleList"/>
    <dgm:cxn modelId="{4148D701-7E00-4675-BB32-089615AC9C74}" type="presParOf" srcId="{7FFC106F-5873-456E-A282-6D7489F41193}" destId="{C115A37F-E351-42F4-993E-DADF0BF20E0C}" srcOrd="1" destOrd="0" presId="urn:microsoft.com/office/officeart/2018/2/layout/IconCircleList"/>
    <dgm:cxn modelId="{FDE779B7-3745-4EB3-8D3D-849A6E08BBFE}" type="presParOf" srcId="{7FFC106F-5873-456E-A282-6D7489F41193}" destId="{94CC4705-D668-42C2-9B79-07A568BF0401}" srcOrd="2" destOrd="0" presId="urn:microsoft.com/office/officeart/2018/2/layout/IconCircleList"/>
    <dgm:cxn modelId="{24C82B50-853E-41C9-BCED-DF5DC5BAD2C3}" type="presParOf" srcId="{7FFC106F-5873-456E-A282-6D7489F41193}" destId="{9124500C-7E39-41F2-A25F-643B286A88FB}" srcOrd="3" destOrd="0" presId="urn:microsoft.com/office/officeart/2018/2/layout/IconCircleList"/>
    <dgm:cxn modelId="{DFC6F6E1-A2D5-43A5-B14C-5FFE6DFDA164}" type="presParOf" srcId="{F55204BF-EA51-4716-9779-0A6279CAD29F}" destId="{3290A06A-CAEB-465D-A57E-DCB7F125D290}" srcOrd="3" destOrd="0" presId="urn:microsoft.com/office/officeart/2018/2/layout/IconCircleList"/>
    <dgm:cxn modelId="{3345A03C-B57E-4047-B2CA-449F2568E331}" type="presParOf" srcId="{F55204BF-EA51-4716-9779-0A6279CAD29F}" destId="{B7B3DB9D-1CE5-49AF-932F-E924E94166B4}" srcOrd="4" destOrd="0" presId="urn:microsoft.com/office/officeart/2018/2/layout/IconCircleList"/>
    <dgm:cxn modelId="{5AC14939-7903-45BD-BA2C-3C5B5DF905B1}" type="presParOf" srcId="{B7B3DB9D-1CE5-49AF-932F-E924E94166B4}" destId="{F25B5D0F-3010-48CA-81FE-9653AF8A8CE0}" srcOrd="0" destOrd="0" presId="urn:microsoft.com/office/officeart/2018/2/layout/IconCircleList"/>
    <dgm:cxn modelId="{2654603E-F0C6-4227-AE93-77E093489C01}" type="presParOf" srcId="{B7B3DB9D-1CE5-49AF-932F-E924E94166B4}" destId="{36E3CE50-230C-4D9F-B4A0-F2191BA4CE94}" srcOrd="1" destOrd="0" presId="urn:microsoft.com/office/officeart/2018/2/layout/IconCircleList"/>
    <dgm:cxn modelId="{343788E3-9633-46E2-843F-FACD0AAC1A0D}" type="presParOf" srcId="{B7B3DB9D-1CE5-49AF-932F-E924E94166B4}" destId="{C1C24854-7B32-47F8-B18C-E5C372D90138}" srcOrd="2" destOrd="0" presId="urn:microsoft.com/office/officeart/2018/2/layout/IconCircleList"/>
    <dgm:cxn modelId="{7A07FC99-F43B-4683-9DC5-1616F29C9B89}" type="presParOf" srcId="{B7B3DB9D-1CE5-49AF-932F-E924E94166B4}" destId="{C12C2091-809C-46EE-A62E-A270AAB7AC78}" srcOrd="3" destOrd="0" presId="urn:microsoft.com/office/officeart/2018/2/layout/IconCircleList"/>
    <dgm:cxn modelId="{ADCA7E81-ABC8-4245-BA89-57A77665D19C}" type="presParOf" srcId="{F55204BF-EA51-4716-9779-0A6279CAD29F}" destId="{9B326344-E596-4DA2-A0A2-0F3574A558F8}" srcOrd="5" destOrd="0" presId="urn:microsoft.com/office/officeart/2018/2/layout/IconCircleList"/>
    <dgm:cxn modelId="{EBEBACC3-FDD3-451A-B2C9-43E25823FA6D}" type="presParOf" srcId="{F55204BF-EA51-4716-9779-0A6279CAD29F}" destId="{69EC3F47-95B8-47C0-88A5-3C66C1229DB5}" srcOrd="6" destOrd="0" presId="urn:microsoft.com/office/officeart/2018/2/layout/IconCircleList"/>
    <dgm:cxn modelId="{3BB8501B-08B1-4555-8656-2DFA7E0FB3C5}" type="presParOf" srcId="{69EC3F47-95B8-47C0-88A5-3C66C1229DB5}" destId="{0DC8B95C-6AB3-44D4-B43A-704CDD341081}" srcOrd="0" destOrd="0" presId="urn:microsoft.com/office/officeart/2018/2/layout/IconCircleList"/>
    <dgm:cxn modelId="{BAF589F3-1B61-40E5-B52E-A481D7FE6D67}" type="presParOf" srcId="{69EC3F47-95B8-47C0-88A5-3C66C1229DB5}" destId="{5B7ED296-8D56-4EFD-BF4B-057FB56D958B}" srcOrd="1" destOrd="0" presId="urn:microsoft.com/office/officeart/2018/2/layout/IconCircleList"/>
    <dgm:cxn modelId="{3EE83354-0E44-4007-839C-61B3E272F549}" type="presParOf" srcId="{69EC3F47-95B8-47C0-88A5-3C66C1229DB5}" destId="{A227CE49-2AD2-468C-816B-41B37C790D78}" srcOrd="2" destOrd="0" presId="urn:microsoft.com/office/officeart/2018/2/layout/IconCircleList"/>
    <dgm:cxn modelId="{6DCC6F63-9E80-4D95-BCC9-4E6F3D50FC70}" type="presParOf" srcId="{69EC3F47-95B8-47C0-88A5-3C66C1229DB5}" destId="{242A5AF7-B34F-4272-8873-D1B6A3B9D9F8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2AB84FA-36B0-4BAB-9B29-E3138D3455D6}" type="doc">
      <dgm:prSet loTypeId="urn:microsoft.com/office/officeart/2005/8/layout/vProcess5" loCatId="process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6A071C4-CC79-41EA-A44E-722E8812B121}">
      <dgm:prSet/>
      <dgm:spPr/>
      <dgm:t>
        <a:bodyPr/>
        <a:lstStyle/>
        <a:p>
          <a:r>
            <a:rPr lang="en-US"/>
            <a:t>Login/Register, Product Listings with Filters</a:t>
          </a:r>
        </a:p>
      </dgm:t>
    </dgm:pt>
    <dgm:pt modelId="{DAB5596E-DF3F-4846-B48E-498033786776}" type="parTrans" cxnId="{C79122C1-58C0-4972-A94A-3A2F93042411}">
      <dgm:prSet/>
      <dgm:spPr/>
      <dgm:t>
        <a:bodyPr/>
        <a:lstStyle/>
        <a:p>
          <a:endParaRPr lang="en-US"/>
        </a:p>
      </dgm:t>
    </dgm:pt>
    <dgm:pt modelId="{239638FD-EE5A-45F6-AAA2-3201E9E5D793}" type="sibTrans" cxnId="{C79122C1-58C0-4972-A94A-3A2F93042411}">
      <dgm:prSet/>
      <dgm:spPr/>
      <dgm:t>
        <a:bodyPr/>
        <a:lstStyle/>
        <a:p>
          <a:endParaRPr lang="en-US"/>
        </a:p>
      </dgm:t>
    </dgm:pt>
    <dgm:pt modelId="{AB83617F-B374-4B1D-A0A9-AD3C0FBBDD7B}">
      <dgm:prSet/>
      <dgm:spPr/>
      <dgm:t>
        <a:bodyPr/>
        <a:lstStyle/>
        <a:p>
          <a:r>
            <a:rPr lang="en-US"/>
            <a:t>Cart, Checkout using customer bank accounts</a:t>
          </a:r>
        </a:p>
      </dgm:t>
    </dgm:pt>
    <dgm:pt modelId="{D9AB5ADB-CEA7-4841-A13F-A740C920E497}" type="parTrans" cxnId="{915B50BC-5383-4673-8A8F-7BC5F57CC335}">
      <dgm:prSet/>
      <dgm:spPr/>
      <dgm:t>
        <a:bodyPr/>
        <a:lstStyle/>
        <a:p>
          <a:endParaRPr lang="en-US"/>
        </a:p>
      </dgm:t>
    </dgm:pt>
    <dgm:pt modelId="{02ED86AE-B69B-43C2-876A-F7DF5CEB0E21}" type="sibTrans" cxnId="{915B50BC-5383-4673-8A8F-7BC5F57CC335}">
      <dgm:prSet/>
      <dgm:spPr/>
      <dgm:t>
        <a:bodyPr/>
        <a:lstStyle/>
        <a:p>
          <a:endParaRPr lang="en-US"/>
        </a:p>
      </dgm:t>
    </dgm:pt>
    <dgm:pt modelId="{85E9F68D-156C-497D-B1CB-12C181922DA2}">
      <dgm:prSet/>
      <dgm:spPr/>
      <dgm:t>
        <a:bodyPr/>
        <a:lstStyle/>
        <a:p>
          <a:r>
            <a:rPr lang="en-US"/>
            <a:t>Order history, Supplier product editor, Admin management</a:t>
          </a:r>
        </a:p>
      </dgm:t>
    </dgm:pt>
    <dgm:pt modelId="{9694CD3F-7BF4-4EAD-AE35-129A1135A330}" type="parTrans" cxnId="{CB8F82EB-EAFB-4939-AA1D-CBC5BCB99FE7}">
      <dgm:prSet/>
      <dgm:spPr/>
      <dgm:t>
        <a:bodyPr/>
        <a:lstStyle/>
        <a:p>
          <a:endParaRPr lang="en-US"/>
        </a:p>
      </dgm:t>
    </dgm:pt>
    <dgm:pt modelId="{DF98B6BB-7F86-487E-B2E3-2EB675728095}" type="sibTrans" cxnId="{CB8F82EB-EAFB-4939-AA1D-CBC5BCB99FE7}">
      <dgm:prSet/>
      <dgm:spPr/>
      <dgm:t>
        <a:bodyPr/>
        <a:lstStyle/>
        <a:p>
          <a:endParaRPr lang="en-US"/>
        </a:p>
      </dgm:t>
    </dgm:pt>
    <dgm:pt modelId="{47932880-12CF-478C-80ED-766CB6213DEC}">
      <dgm:prSet/>
      <dgm:spPr/>
      <dgm:t>
        <a:bodyPr/>
        <a:lstStyle/>
        <a:p>
          <a:r>
            <a:rPr lang="en-US"/>
            <a:t>Real-time analytics, top items, top suppliers</a:t>
          </a:r>
        </a:p>
      </dgm:t>
    </dgm:pt>
    <dgm:pt modelId="{C8A0BBDD-47CD-4C63-98A4-F6B68E528EFB}" type="parTrans" cxnId="{30ADF452-CAA4-4388-A0B3-F8F279C4ABE3}">
      <dgm:prSet/>
      <dgm:spPr/>
      <dgm:t>
        <a:bodyPr/>
        <a:lstStyle/>
        <a:p>
          <a:endParaRPr lang="en-US"/>
        </a:p>
      </dgm:t>
    </dgm:pt>
    <dgm:pt modelId="{77397959-7138-4961-97BA-B234E12D029B}" type="sibTrans" cxnId="{30ADF452-CAA4-4388-A0B3-F8F279C4ABE3}">
      <dgm:prSet/>
      <dgm:spPr/>
      <dgm:t>
        <a:bodyPr/>
        <a:lstStyle/>
        <a:p>
          <a:endParaRPr lang="en-US"/>
        </a:p>
      </dgm:t>
    </dgm:pt>
    <dgm:pt modelId="{6E73E52F-9011-4440-B0F5-5CC53D20CB69}" type="pres">
      <dgm:prSet presAssocID="{F2AB84FA-36B0-4BAB-9B29-E3138D3455D6}" presName="outerComposite" presStyleCnt="0">
        <dgm:presLayoutVars>
          <dgm:chMax val="5"/>
          <dgm:dir/>
          <dgm:resizeHandles val="exact"/>
        </dgm:presLayoutVars>
      </dgm:prSet>
      <dgm:spPr/>
    </dgm:pt>
    <dgm:pt modelId="{DC97F4F3-DC11-C040-8BCC-1F71FDDF1EB6}" type="pres">
      <dgm:prSet presAssocID="{F2AB84FA-36B0-4BAB-9B29-E3138D3455D6}" presName="dummyMaxCanvas" presStyleCnt="0">
        <dgm:presLayoutVars/>
      </dgm:prSet>
      <dgm:spPr/>
    </dgm:pt>
    <dgm:pt modelId="{2DF54CAB-1BFC-2545-996D-7BB29FFF2B1E}" type="pres">
      <dgm:prSet presAssocID="{F2AB84FA-36B0-4BAB-9B29-E3138D3455D6}" presName="FourNodes_1" presStyleLbl="node1" presStyleIdx="0" presStyleCnt="4">
        <dgm:presLayoutVars>
          <dgm:bulletEnabled val="1"/>
        </dgm:presLayoutVars>
      </dgm:prSet>
      <dgm:spPr/>
    </dgm:pt>
    <dgm:pt modelId="{08484FA2-6D81-7946-827F-078AE3BC6D8A}" type="pres">
      <dgm:prSet presAssocID="{F2AB84FA-36B0-4BAB-9B29-E3138D3455D6}" presName="FourNodes_2" presStyleLbl="node1" presStyleIdx="1" presStyleCnt="4">
        <dgm:presLayoutVars>
          <dgm:bulletEnabled val="1"/>
        </dgm:presLayoutVars>
      </dgm:prSet>
      <dgm:spPr/>
    </dgm:pt>
    <dgm:pt modelId="{F6F7EE04-2F53-CE45-96B8-D778ADC236FB}" type="pres">
      <dgm:prSet presAssocID="{F2AB84FA-36B0-4BAB-9B29-E3138D3455D6}" presName="FourNodes_3" presStyleLbl="node1" presStyleIdx="2" presStyleCnt="4">
        <dgm:presLayoutVars>
          <dgm:bulletEnabled val="1"/>
        </dgm:presLayoutVars>
      </dgm:prSet>
      <dgm:spPr/>
    </dgm:pt>
    <dgm:pt modelId="{45280C63-7268-9646-BFD8-7176C9C14657}" type="pres">
      <dgm:prSet presAssocID="{F2AB84FA-36B0-4BAB-9B29-E3138D3455D6}" presName="FourNodes_4" presStyleLbl="node1" presStyleIdx="3" presStyleCnt="4">
        <dgm:presLayoutVars>
          <dgm:bulletEnabled val="1"/>
        </dgm:presLayoutVars>
      </dgm:prSet>
      <dgm:spPr/>
    </dgm:pt>
    <dgm:pt modelId="{2B5C3A13-07E0-7E47-8649-44514D1957EF}" type="pres">
      <dgm:prSet presAssocID="{F2AB84FA-36B0-4BAB-9B29-E3138D3455D6}" presName="FourConn_1-2" presStyleLbl="fgAccFollowNode1" presStyleIdx="0" presStyleCnt="3">
        <dgm:presLayoutVars>
          <dgm:bulletEnabled val="1"/>
        </dgm:presLayoutVars>
      </dgm:prSet>
      <dgm:spPr/>
    </dgm:pt>
    <dgm:pt modelId="{8457DF94-4954-4747-8013-29B0D1A45AD1}" type="pres">
      <dgm:prSet presAssocID="{F2AB84FA-36B0-4BAB-9B29-E3138D3455D6}" presName="FourConn_2-3" presStyleLbl="fgAccFollowNode1" presStyleIdx="1" presStyleCnt="3">
        <dgm:presLayoutVars>
          <dgm:bulletEnabled val="1"/>
        </dgm:presLayoutVars>
      </dgm:prSet>
      <dgm:spPr/>
    </dgm:pt>
    <dgm:pt modelId="{54E2336F-2200-2A4F-96F5-417FD882A5FC}" type="pres">
      <dgm:prSet presAssocID="{F2AB84FA-36B0-4BAB-9B29-E3138D3455D6}" presName="FourConn_3-4" presStyleLbl="fgAccFollowNode1" presStyleIdx="2" presStyleCnt="3">
        <dgm:presLayoutVars>
          <dgm:bulletEnabled val="1"/>
        </dgm:presLayoutVars>
      </dgm:prSet>
      <dgm:spPr/>
    </dgm:pt>
    <dgm:pt modelId="{317C87E3-A3B4-1542-9171-E6AED660D7CF}" type="pres">
      <dgm:prSet presAssocID="{F2AB84FA-36B0-4BAB-9B29-E3138D3455D6}" presName="FourNodes_1_text" presStyleLbl="node1" presStyleIdx="3" presStyleCnt="4">
        <dgm:presLayoutVars>
          <dgm:bulletEnabled val="1"/>
        </dgm:presLayoutVars>
      </dgm:prSet>
      <dgm:spPr/>
    </dgm:pt>
    <dgm:pt modelId="{F0EB12F4-8D5F-724A-BD97-E6D4E44C6E80}" type="pres">
      <dgm:prSet presAssocID="{F2AB84FA-36B0-4BAB-9B29-E3138D3455D6}" presName="FourNodes_2_text" presStyleLbl="node1" presStyleIdx="3" presStyleCnt="4">
        <dgm:presLayoutVars>
          <dgm:bulletEnabled val="1"/>
        </dgm:presLayoutVars>
      </dgm:prSet>
      <dgm:spPr/>
    </dgm:pt>
    <dgm:pt modelId="{15A3680B-9B67-014F-AFC5-5CCC0874C856}" type="pres">
      <dgm:prSet presAssocID="{F2AB84FA-36B0-4BAB-9B29-E3138D3455D6}" presName="FourNodes_3_text" presStyleLbl="node1" presStyleIdx="3" presStyleCnt="4">
        <dgm:presLayoutVars>
          <dgm:bulletEnabled val="1"/>
        </dgm:presLayoutVars>
      </dgm:prSet>
      <dgm:spPr/>
    </dgm:pt>
    <dgm:pt modelId="{5B1DB154-7C6D-A744-A513-756C2BA33F29}" type="pres">
      <dgm:prSet presAssocID="{F2AB84FA-36B0-4BAB-9B29-E3138D3455D6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B6DD7711-AA4C-D043-A77A-2B417F82443C}" type="presOf" srcId="{F2AB84FA-36B0-4BAB-9B29-E3138D3455D6}" destId="{6E73E52F-9011-4440-B0F5-5CC53D20CB69}" srcOrd="0" destOrd="0" presId="urn:microsoft.com/office/officeart/2005/8/layout/vProcess5"/>
    <dgm:cxn modelId="{DF952E3E-B736-A141-B408-551DAA5D1141}" type="presOf" srcId="{F6A071C4-CC79-41EA-A44E-722E8812B121}" destId="{2DF54CAB-1BFC-2545-996D-7BB29FFF2B1E}" srcOrd="0" destOrd="0" presId="urn:microsoft.com/office/officeart/2005/8/layout/vProcess5"/>
    <dgm:cxn modelId="{93679948-3E44-574C-BFEF-99BE7E63FCA2}" type="presOf" srcId="{85E9F68D-156C-497D-B1CB-12C181922DA2}" destId="{15A3680B-9B67-014F-AFC5-5CCC0874C856}" srcOrd="1" destOrd="0" presId="urn:microsoft.com/office/officeart/2005/8/layout/vProcess5"/>
    <dgm:cxn modelId="{4F89CB6A-E8A3-9240-A056-DE39E13A6AAF}" type="presOf" srcId="{02ED86AE-B69B-43C2-876A-F7DF5CEB0E21}" destId="{8457DF94-4954-4747-8013-29B0D1A45AD1}" srcOrd="0" destOrd="0" presId="urn:microsoft.com/office/officeart/2005/8/layout/vProcess5"/>
    <dgm:cxn modelId="{794FBD72-CADA-2242-A971-9057E809EF8F}" type="presOf" srcId="{DF98B6BB-7F86-487E-B2E3-2EB675728095}" destId="{54E2336F-2200-2A4F-96F5-417FD882A5FC}" srcOrd="0" destOrd="0" presId="urn:microsoft.com/office/officeart/2005/8/layout/vProcess5"/>
    <dgm:cxn modelId="{30ADF452-CAA4-4388-A0B3-F8F279C4ABE3}" srcId="{F2AB84FA-36B0-4BAB-9B29-E3138D3455D6}" destId="{47932880-12CF-478C-80ED-766CB6213DEC}" srcOrd="3" destOrd="0" parTransId="{C8A0BBDD-47CD-4C63-98A4-F6B68E528EFB}" sibTransId="{77397959-7138-4961-97BA-B234E12D029B}"/>
    <dgm:cxn modelId="{35E50385-8909-1047-8C55-EC9BCBCF64CB}" type="presOf" srcId="{239638FD-EE5A-45F6-AAA2-3201E9E5D793}" destId="{2B5C3A13-07E0-7E47-8649-44514D1957EF}" srcOrd="0" destOrd="0" presId="urn:microsoft.com/office/officeart/2005/8/layout/vProcess5"/>
    <dgm:cxn modelId="{BA2182B2-8537-2D46-89F0-1D2C47BAD6C7}" type="presOf" srcId="{AB83617F-B374-4B1D-A0A9-AD3C0FBBDD7B}" destId="{F0EB12F4-8D5F-724A-BD97-E6D4E44C6E80}" srcOrd="1" destOrd="0" presId="urn:microsoft.com/office/officeart/2005/8/layout/vProcess5"/>
    <dgm:cxn modelId="{8890A6B8-FE99-3C4D-85D2-383210EA1767}" type="presOf" srcId="{F6A071C4-CC79-41EA-A44E-722E8812B121}" destId="{317C87E3-A3B4-1542-9171-E6AED660D7CF}" srcOrd="1" destOrd="0" presId="urn:microsoft.com/office/officeart/2005/8/layout/vProcess5"/>
    <dgm:cxn modelId="{915B50BC-5383-4673-8A8F-7BC5F57CC335}" srcId="{F2AB84FA-36B0-4BAB-9B29-E3138D3455D6}" destId="{AB83617F-B374-4B1D-A0A9-AD3C0FBBDD7B}" srcOrd="1" destOrd="0" parTransId="{D9AB5ADB-CEA7-4841-A13F-A740C920E497}" sibTransId="{02ED86AE-B69B-43C2-876A-F7DF5CEB0E21}"/>
    <dgm:cxn modelId="{C79122C1-58C0-4972-A94A-3A2F93042411}" srcId="{F2AB84FA-36B0-4BAB-9B29-E3138D3455D6}" destId="{F6A071C4-CC79-41EA-A44E-722E8812B121}" srcOrd="0" destOrd="0" parTransId="{DAB5596E-DF3F-4846-B48E-498033786776}" sibTransId="{239638FD-EE5A-45F6-AAA2-3201E9E5D793}"/>
    <dgm:cxn modelId="{458F70CB-86E4-F64B-AB54-25DCCF7D5B51}" type="presOf" srcId="{AB83617F-B374-4B1D-A0A9-AD3C0FBBDD7B}" destId="{08484FA2-6D81-7946-827F-078AE3BC6D8A}" srcOrd="0" destOrd="0" presId="urn:microsoft.com/office/officeart/2005/8/layout/vProcess5"/>
    <dgm:cxn modelId="{CD63BBD8-CBBA-2C4D-9346-D0E4361463D7}" type="presOf" srcId="{85E9F68D-156C-497D-B1CB-12C181922DA2}" destId="{F6F7EE04-2F53-CE45-96B8-D778ADC236FB}" srcOrd="0" destOrd="0" presId="urn:microsoft.com/office/officeart/2005/8/layout/vProcess5"/>
    <dgm:cxn modelId="{CB8F82EB-EAFB-4939-AA1D-CBC5BCB99FE7}" srcId="{F2AB84FA-36B0-4BAB-9B29-E3138D3455D6}" destId="{85E9F68D-156C-497D-B1CB-12C181922DA2}" srcOrd="2" destOrd="0" parTransId="{9694CD3F-7BF4-4EAD-AE35-129A1135A330}" sibTransId="{DF98B6BB-7F86-487E-B2E3-2EB675728095}"/>
    <dgm:cxn modelId="{7BB356F5-F9DE-7340-B08F-1B476CCD56F3}" type="presOf" srcId="{47932880-12CF-478C-80ED-766CB6213DEC}" destId="{45280C63-7268-9646-BFD8-7176C9C14657}" srcOrd="0" destOrd="0" presId="urn:microsoft.com/office/officeart/2005/8/layout/vProcess5"/>
    <dgm:cxn modelId="{1A7668FB-594F-4743-B12E-EF61F20FA5BB}" type="presOf" srcId="{47932880-12CF-478C-80ED-766CB6213DEC}" destId="{5B1DB154-7C6D-A744-A513-756C2BA33F29}" srcOrd="1" destOrd="0" presId="urn:microsoft.com/office/officeart/2005/8/layout/vProcess5"/>
    <dgm:cxn modelId="{23A0CDCF-862B-AF48-89C9-7492C83DBEBF}" type="presParOf" srcId="{6E73E52F-9011-4440-B0F5-5CC53D20CB69}" destId="{DC97F4F3-DC11-C040-8BCC-1F71FDDF1EB6}" srcOrd="0" destOrd="0" presId="urn:microsoft.com/office/officeart/2005/8/layout/vProcess5"/>
    <dgm:cxn modelId="{CE28F35B-421F-2B43-B136-11477F5DDBFB}" type="presParOf" srcId="{6E73E52F-9011-4440-B0F5-5CC53D20CB69}" destId="{2DF54CAB-1BFC-2545-996D-7BB29FFF2B1E}" srcOrd="1" destOrd="0" presId="urn:microsoft.com/office/officeart/2005/8/layout/vProcess5"/>
    <dgm:cxn modelId="{FC765A02-8721-FE41-BF69-97477DD5DF3C}" type="presParOf" srcId="{6E73E52F-9011-4440-B0F5-5CC53D20CB69}" destId="{08484FA2-6D81-7946-827F-078AE3BC6D8A}" srcOrd="2" destOrd="0" presId="urn:microsoft.com/office/officeart/2005/8/layout/vProcess5"/>
    <dgm:cxn modelId="{8BDA2B6D-2978-2744-9D77-19EE9838E9AD}" type="presParOf" srcId="{6E73E52F-9011-4440-B0F5-5CC53D20CB69}" destId="{F6F7EE04-2F53-CE45-96B8-D778ADC236FB}" srcOrd="3" destOrd="0" presId="urn:microsoft.com/office/officeart/2005/8/layout/vProcess5"/>
    <dgm:cxn modelId="{833ED42F-E786-0940-BFAE-F329AF367F2F}" type="presParOf" srcId="{6E73E52F-9011-4440-B0F5-5CC53D20CB69}" destId="{45280C63-7268-9646-BFD8-7176C9C14657}" srcOrd="4" destOrd="0" presId="urn:microsoft.com/office/officeart/2005/8/layout/vProcess5"/>
    <dgm:cxn modelId="{310DDCB6-D4E7-3144-AD60-C97073AA4363}" type="presParOf" srcId="{6E73E52F-9011-4440-B0F5-5CC53D20CB69}" destId="{2B5C3A13-07E0-7E47-8649-44514D1957EF}" srcOrd="5" destOrd="0" presId="urn:microsoft.com/office/officeart/2005/8/layout/vProcess5"/>
    <dgm:cxn modelId="{EE9A1793-C16F-894E-AF84-AC30244A53C4}" type="presParOf" srcId="{6E73E52F-9011-4440-B0F5-5CC53D20CB69}" destId="{8457DF94-4954-4747-8013-29B0D1A45AD1}" srcOrd="6" destOrd="0" presId="urn:microsoft.com/office/officeart/2005/8/layout/vProcess5"/>
    <dgm:cxn modelId="{00329309-096E-0041-9D16-89E331C2C11A}" type="presParOf" srcId="{6E73E52F-9011-4440-B0F5-5CC53D20CB69}" destId="{54E2336F-2200-2A4F-96F5-417FD882A5FC}" srcOrd="7" destOrd="0" presId="urn:microsoft.com/office/officeart/2005/8/layout/vProcess5"/>
    <dgm:cxn modelId="{1F7A12B3-1D95-FD4E-896B-85E297BFBBEF}" type="presParOf" srcId="{6E73E52F-9011-4440-B0F5-5CC53D20CB69}" destId="{317C87E3-A3B4-1542-9171-E6AED660D7CF}" srcOrd="8" destOrd="0" presId="urn:microsoft.com/office/officeart/2005/8/layout/vProcess5"/>
    <dgm:cxn modelId="{1BAF7A96-0678-7E43-B9C2-8297DEA28B19}" type="presParOf" srcId="{6E73E52F-9011-4440-B0F5-5CC53D20CB69}" destId="{F0EB12F4-8D5F-724A-BD97-E6D4E44C6E80}" srcOrd="9" destOrd="0" presId="urn:microsoft.com/office/officeart/2005/8/layout/vProcess5"/>
    <dgm:cxn modelId="{38B74422-09E2-C74C-BBBC-380A2CB597F2}" type="presParOf" srcId="{6E73E52F-9011-4440-B0F5-5CC53D20CB69}" destId="{15A3680B-9B67-014F-AFC5-5CCC0874C856}" srcOrd="10" destOrd="0" presId="urn:microsoft.com/office/officeart/2005/8/layout/vProcess5"/>
    <dgm:cxn modelId="{24088397-D687-E641-A9A7-B1BFB9300267}" type="presParOf" srcId="{6E73E52F-9011-4440-B0F5-5CC53D20CB69}" destId="{5B1DB154-7C6D-A744-A513-756C2BA33F29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98902A4-FEC3-44EA-910C-FE279C60F29F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D951942-91A1-457F-BDF5-1F22A0508A8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Why relational database?</a:t>
          </a:r>
        </a:p>
      </dgm:t>
    </dgm:pt>
    <dgm:pt modelId="{1D8651B2-7293-4933-8A47-4B399A800413}" type="parTrans" cxnId="{8ADC6311-561A-4A42-A664-385C69BF5BD9}">
      <dgm:prSet/>
      <dgm:spPr/>
      <dgm:t>
        <a:bodyPr/>
        <a:lstStyle/>
        <a:p>
          <a:endParaRPr lang="en-US"/>
        </a:p>
      </dgm:t>
    </dgm:pt>
    <dgm:pt modelId="{DEC704FD-8EDE-423F-93E1-D6EBCE41312A}" type="sibTrans" cxnId="{8ADC6311-561A-4A42-A664-385C69BF5BD9}">
      <dgm:prSet/>
      <dgm:spPr/>
      <dgm:t>
        <a:bodyPr/>
        <a:lstStyle/>
        <a:p>
          <a:endParaRPr lang="en-US"/>
        </a:p>
      </dgm:t>
    </dgm:pt>
    <dgm:pt modelId="{F94C76AB-71C4-44C9-83B2-A32928392B0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- Ensures ACID compliance, normalization, and SQL querying.</a:t>
          </a:r>
        </a:p>
      </dgm:t>
    </dgm:pt>
    <dgm:pt modelId="{45AE1587-BD54-4357-861A-5A574D8818D1}" type="parTrans" cxnId="{0A8C6EB0-AFFB-463A-8EA0-C507F4FACA8F}">
      <dgm:prSet/>
      <dgm:spPr/>
      <dgm:t>
        <a:bodyPr/>
        <a:lstStyle/>
        <a:p>
          <a:endParaRPr lang="en-US"/>
        </a:p>
      </dgm:t>
    </dgm:pt>
    <dgm:pt modelId="{1D29F6FA-87CC-40E5-9B73-0FCA0673D5A5}" type="sibTrans" cxnId="{0A8C6EB0-AFFB-463A-8EA0-C507F4FACA8F}">
      <dgm:prSet/>
      <dgm:spPr/>
      <dgm:t>
        <a:bodyPr/>
        <a:lstStyle/>
        <a:p>
          <a:endParaRPr lang="en-US"/>
        </a:p>
      </dgm:t>
    </dgm:pt>
    <dgm:pt modelId="{D0956CCB-5E47-4982-8E66-2EC1C2ECF93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Why not NoSQL?</a:t>
          </a:r>
        </a:p>
      </dgm:t>
    </dgm:pt>
    <dgm:pt modelId="{1BFAA1D8-DC59-4ED0-92ED-13959792D9DD}" type="parTrans" cxnId="{72AEE546-451F-4337-AD49-BA11A0FB2631}">
      <dgm:prSet/>
      <dgm:spPr/>
      <dgm:t>
        <a:bodyPr/>
        <a:lstStyle/>
        <a:p>
          <a:endParaRPr lang="en-US"/>
        </a:p>
      </dgm:t>
    </dgm:pt>
    <dgm:pt modelId="{4733DEB2-356E-4ACA-AD17-41840F6AD8F5}" type="sibTrans" cxnId="{72AEE546-451F-4337-AD49-BA11A0FB2631}">
      <dgm:prSet/>
      <dgm:spPr/>
      <dgm:t>
        <a:bodyPr/>
        <a:lstStyle/>
        <a:p>
          <a:endParaRPr lang="en-US"/>
        </a:p>
      </dgm:t>
    </dgm:pt>
    <dgm:pt modelId="{73940AA5-E3A8-4151-B3B7-1A62F5DBEFF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- NoSQL offers flexibility but may sacrifice integrity and consistency.</a:t>
          </a:r>
        </a:p>
      </dgm:t>
    </dgm:pt>
    <dgm:pt modelId="{08A72406-3F0D-4CE9-A99A-ADA19C246661}" type="parTrans" cxnId="{7DBD2002-7F37-4D66-8D7A-4B653A04A4F0}">
      <dgm:prSet/>
      <dgm:spPr/>
      <dgm:t>
        <a:bodyPr/>
        <a:lstStyle/>
        <a:p>
          <a:endParaRPr lang="en-US"/>
        </a:p>
      </dgm:t>
    </dgm:pt>
    <dgm:pt modelId="{89EC302B-B8AD-4A92-897D-7BC78FBCF8DA}" type="sibTrans" cxnId="{7DBD2002-7F37-4D66-8D7A-4B653A04A4F0}">
      <dgm:prSet/>
      <dgm:spPr/>
      <dgm:t>
        <a:bodyPr/>
        <a:lstStyle/>
        <a:p>
          <a:endParaRPr lang="en-US"/>
        </a:p>
      </dgm:t>
    </dgm:pt>
    <dgm:pt modelId="{67358D8F-FB99-4E1D-BA65-05B6C34985B7}" type="pres">
      <dgm:prSet presAssocID="{A98902A4-FEC3-44EA-910C-FE279C60F29F}" presName="root" presStyleCnt="0">
        <dgm:presLayoutVars>
          <dgm:dir/>
          <dgm:resizeHandles val="exact"/>
        </dgm:presLayoutVars>
      </dgm:prSet>
      <dgm:spPr/>
    </dgm:pt>
    <dgm:pt modelId="{0474562A-69EF-4377-A39D-B946637C1922}" type="pres">
      <dgm:prSet presAssocID="{3D951942-91A1-457F-BDF5-1F22A0508A84}" presName="compNode" presStyleCnt="0"/>
      <dgm:spPr/>
    </dgm:pt>
    <dgm:pt modelId="{1FA072FA-8D15-4215-9B6F-28A4918D749C}" type="pres">
      <dgm:prSet presAssocID="{3D951942-91A1-457F-BDF5-1F22A0508A84}" presName="bgRect" presStyleLbl="bgShp" presStyleIdx="0" presStyleCnt="4"/>
      <dgm:spPr/>
    </dgm:pt>
    <dgm:pt modelId="{6945C78F-EE08-47B6-8F77-7A1A37896FB5}" type="pres">
      <dgm:prSet presAssocID="{3D951942-91A1-457F-BDF5-1F22A0508A8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5B265FA9-0D5C-4C67-A018-DCB53360A0A8}" type="pres">
      <dgm:prSet presAssocID="{3D951942-91A1-457F-BDF5-1F22A0508A84}" presName="spaceRect" presStyleCnt="0"/>
      <dgm:spPr/>
    </dgm:pt>
    <dgm:pt modelId="{CBFB0E8D-87F4-4397-9BB7-8D2AF80DB739}" type="pres">
      <dgm:prSet presAssocID="{3D951942-91A1-457F-BDF5-1F22A0508A84}" presName="parTx" presStyleLbl="revTx" presStyleIdx="0" presStyleCnt="4">
        <dgm:presLayoutVars>
          <dgm:chMax val="0"/>
          <dgm:chPref val="0"/>
        </dgm:presLayoutVars>
      </dgm:prSet>
      <dgm:spPr/>
    </dgm:pt>
    <dgm:pt modelId="{F8666B13-2129-4CFF-9390-FE97F1770EF2}" type="pres">
      <dgm:prSet presAssocID="{DEC704FD-8EDE-423F-93E1-D6EBCE41312A}" presName="sibTrans" presStyleCnt="0"/>
      <dgm:spPr/>
    </dgm:pt>
    <dgm:pt modelId="{D835ADB5-7C85-481E-B944-CC4FB71F148D}" type="pres">
      <dgm:prSet presAssocID="{F94C76AB-71C4-44C9-83B2-A32928392B0F}" presName="compNode" presStyleCnt="0"/>
      <dgm:spPr/>
    </dgm:pt>
    <dgm:pt modelId="{9D85BFA1-0494-4B99-970B-76A82D288300}" type="pres">
      <dgm:prSet presAssocID="{F94C76AB-71C4-44C9-83B2-A32928392B0F}" presName="bgRect" presStyleLbl="bgShp" presStyleIdx="1" presStyleCnt="4"/>
      <dgm:spPr/>
    </dgm:pt>
    <dgm:pt modelId="{0B2D2CB2-B603-447D-AF29-5A6CDF90F750}" type="pres">
      <dgm:prSet presAssocID="{F94C76AB-71C4-44C9-83B2-A32928392B0F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75523348-4070-483C-9B69-8B671EB2423F}" type="pres">
      <dgm:prSet presAssocID="{F94C76AB-71C4-44C9-83B2-A32928392B0F}" presName="spaceRect" presStyleCnt="0"/>
      <dgm:spPr/>
    </dgm:pt>
    <dgm:pt modelId="{22D0DA12-A958-4C32-B41A-F88A5B8FC425}" type="pres">
      <dgm:prSet presAssocID="{F94C76AB-71C4-44C9-83B2-A32928392B0F}" presName="parTx" presStyleLbl="revTx" presStyleIdx="1" presStyleCnt="4">
        <dgm:presLayoutVars>
          <dgm:chMax val="0"/>
          <dgm:chPref val="0"/>
        </dgm:presLayoutVars>
      </dgm:prSet>
      <dgm:spPr/>
    </dgm:pt>
    <dgm:pt modelId="{7FFCC7BD-9880-477E-9BEA-7A0A6DE88138}" type="pres">
      <dgm:prSet presAssocID="{1D29F6FA-87CC-40E5-9B73-0FCA0673D5A5}" presName="sibTrans" presStyleCnt="0"/>
      <dgm:spPr/>
    </dgm:pt>
    <dgm:pt modelId="{DBCC63B1-0BE8-44E5-93FB-BF8139195B9A}" type="pres">
      <dgm:prSet presAssocID="{D0956CCB-5E47-4982-8E66-2EC1C2ECF93B}" presName="compNode" presStyleCnt="0"/>
      <dgm:spPr/>
    </dgm:pt>
    <dgm:pt modelId="{009F8910-443B-442E-9EBF-DC141D3609A6}" type="pres">
      <dgm:prSet presAssocID="{D0956CCB-5E47-4982-8E66-2EC1C2ECF93B}" presName="bgRect" presStyleLbl="bgShp" presStyleIdx="2" presStyleCnt="4"/>
      <dgm:spPr/>
    </dgm:pt>
    <dgm:pt modelId="{97FBD5D9-191A-4FE2-84FD-52E8EBBCC776}" type="pres">
      <dgm:prSet presAssocID="{D0956CCB-5E47-4982-8E66-2EC1C2ECF93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Question mark"/>
        </a:ext>
      </dgm:extLst>
    </dgm:pt>
    <dgm:pt modelId="{1A579595-E04E-4E06-A979-E1EBEE8466DF}" type="pres">
      <dgm:prSet presAssocID="{D0956CCB-5E47-4982-8E66-2EC1C2ECF93B}" presName="spaceRect" presStyleCnt="0"/>
      <dgm:spPr/>
    </dgm:pt>
    <dgm:pt modelId="{FA1EB5F8-3FA9-4889-A36B-8056C6BDB882}" type="pres">
      <dgm:prSet presAssocID="{D0956CCB-5E47-4982-8E66-2EC1C2ECF93B}" presName="parTx" presStyleLbl="revTx" presStyleIdx="2" presStyleCnt="4">
        <dgm:presLayoutVars>
          <dgm:chMax val="0"/>
          <dgm:chPref val="0"/>
        </dgm:presLayoutVars>
      </dgm:prSet>
      <dgm:spPr/>
    </dgm:pt>
    <dgm:pt modelId="{FBE48E1D-5754-4B0E-A87F-38B1C8A772EF}" type="pres">
      <dgm:prSet presAssocID="{4733DEB2-356E-4ACA-AD17-41840F6AD8F5}" presName="sibTrans" presStyleCnt="0"/>
      <dgm:spPr/>
    </dgm:pt>
    <dgm:pt modelId="{74616E8B-94FE-4051-8AFA-BB2AEC62E737}" type="pres">
      <dgm:prSet presAssocID="{73940AA5-E3A8-4151-B3B7-1A62F5DBEFF4}" presName="compNode" presStyleCnt="0"/>
      <dgm:spPr/>
    </dgm:pt>
    <dgm:pt modelId="{78CE4B06-A2BF-4C6C-BCB0-926AD41319B4}" type="pres">
      <dgm:prSet presAssocID="{73940AA5-E3A8-4151-B3B7-1A62F5DBEFF4}" presName="bgRect" presStyleLbl="bgShp" presStyleIdx="3" presStyleCnt="4"/>
      <dgm:spPr/>
    </dgm:pt>
    <dgm:pt modelId="{DACFEEAC-0CA2-4EC9-828B-610A81801B91}" type="pres">
      <dgm:prSet presAssocID="{73940AA5-E3A8-4151-B3B7-1A62F5DBEFF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oot"/>
        </a:ext>
      </dgm:extLst>
    </dgm:pt>
    <dgm:pt modelId="{441C1C99-A147-4AA6-A920-6BA8ADFCBEAE}" type="pres">
      <dgm:prSet presAssocID="{73940AA5-E3A8-4151-B3B7-1A62F5DBEFF4}" presName="spaceRect" presStyleCnt="0"/>
      <dgm:spPr/>
    </dgm:pt>
    <dgm:pt modelId="{8AF311A4-E896-4988-A5CF-06D5ED92D37B}" type="pres">
      <dgm:prSet presAssocID="{73940AA5-E3A8-4151-B3B7-1A62F5DBEFF4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7DBD2002-7F37-4D66-8D7A-4B653A04A4F0}" srcId="{A98902A4-FEC3-44EA-910C-FE279C60F29F}" destId="{73940AA5-E3A8-4151-B3B7-1A62F5DBEFF4}" srcOrd="3" destOrd="0" parTransId="{08A72406-3F0D-4CE9-A99A-ADA19C246661}" sibTransId="{89EC302B-B8AD-4A92-897D-7BC78FBCF8DA}"/>
    <dgm:cxn modelId="{F2511A0B-DF06-44B3-BE9F-8F275D8129E4}" type="presOf" srcId="{F94C76AB-71C4-44C9-83B2-A32928392B0F}" destId="{22D0DA12-A958-4C32-B41A-F88A5B8FC425}" srcOrd="0" destOrd="0" presId="urn:microsoft.com/office/officeart/2018/2/layout/IconVerticalSolidList"/>
    <dgm:cxn modelId="{8ADC6311-561A-4A42-A664-385C69BF5BD9}" srcId="{A98902A4-FEC3-44EA-910C-FE279C60F29F}" destId="{3D951942-91A1-457F-BDF5-1F22A0508A84}" srcOrd="0" destOrd="0" parTransId="{1D8651B2-7293-4933-8A47-4B399A800413}" sibTransId="{DEC704FD-8EDE-423F-93E1-D6EBCE41312A}"/>
    <dgm:cxn modelId="{43EE6412-BD9C-4AFB-A22B-EC9B1DAAD5DD}" type="presOf" srcId="{D0956CCB-5E47-4982-8E66-2EC1C2ECF93B}" destId="{FA1EB5F8-3FA9-4889-A36B-8056C6BDB882}" srcOrd="0" destOrd="0" presId="urn:microsoft.com/office/officeart/2018/2/layout/IconVerticalSolidList"/>
    <dgm:cxn modelId="{72AEE546-451F-4337-AD49-BA11A0FB2631}" srcId="{A98902A4-FEC3-44EA-910C-FE279C60F29F}" destId="{D0956CCB-5E47-4982-8E66-2EC1C2ECF93B}" srcOrd="2" destOrd="0" parTransId="{1BFAA1D8-DC59-4ED0-92ED-13959792D9DD}" sibTransId="{4733DEB2-356E-4ACA-AD17-41840F6AD8F5}"/>
    <dgm:cxn modelId="{E2B2429A-6E6E-4A87-AFD8-A931FAFEC7FB}" type="presOf" srcId="{A98902A4-FEC3-44EA-910C-FE279C60F29F}" destId="{67358D8F-FB99-4E1D-BA65-05B6C34985B7}" srcOrd="0" destOrd="0" presId="urn:microsoft.com/office/officeart/2018/2/layout/IconVerticalSolidList"/>
    <dgm:cxn modelId="{6BE7BEA7-6140-4EA8-8854-F35D31EE27F7}" type="presOf" srcId="{3D951942-91A1-457F-BDF5-1F22A0508A84}" destId="{CBFB0E8D-87F4-4397-9BB7-8D2AF80DB739}" srcOrd="0" destOrd="0" presId="urn:microsoft.com/office/officeart/2018/2/layout/IconVerticalSolidList"/>
    <dgm:cxn modelId="{E3AD8CAB-D7F3-456C-9C8A-D124289A8BE4}" type="presOf" srcId="{73940AA5-E3A8-4151-B3B7-1A62F5DBEFF4}" destId="{8AF311A4-E896-4988-A5CF-06D5ED92D37B}" srcOrd="0" destOrd="0" presId="urn:microsoft.com/office/officeart/2018/2/layout/IconVerticalSolidList"/>
    <dgm:cxn modelId="{0A8C6EB0-AFFB-463A-8EA0-C507F4FACA8F}" srcId="{A98902A4-FEC3-44EA-910C-FE279C60F29F}" destId="{F94C76AB-71C4-44C9-83B2-A32928392B0F}" srcOrd="1" destOrd="0" parTransId="{45AE1587-BD54-4357-861A-5A574D8818D1}" sibTransId="{1D29F6FA-87CC-40E5-9B73-0FCA0673D5A5}"/>
    <dgm:cxn modelId="{C1630A38-FD5C-4188-8091-77AE767D1171}" type="presParOf" srcId="{67358D8F-FB99-4E1D-BA65-05B6C34985B7}" destId="{0474562A-69EF-4377-A39D-B946637C1922}" srcOrd="0" destOrd="0" presId="urn:microsoft.com/office/officeart/2018/2/layout/IconVerticalSolidList"/>
    <dgm:cxn modelId="{3BCF8084-E624-40DA-8C04-5E245E09E784}" type="presParOf" srcId="{0474562A-69EF-4377-A39D-B946637C1922}" destId="{1FA072FA-8D15-4215-9B6F-28A4918D749C}" srcOrd="0" destOrd="0" presId="urn:microsoft.com/office/officeart/2018/2/layout/IconVerticalSolidList"/>
    <dgm:cxn modelId="{314558A4-339B-4DA4-9992-F408A2207C38}" type="presParOf" srcId="{0474562A-69EF-4377-A39D-B946637C1922}" destId="{6945C78F-EE08-47B6-8F77-7A1A37896FB5}" srcOrd="1" destOrd="0" presId="urn:microsoft.com/office/officeart/2018/2/layout/IconVerticalSolidList"/>
    <dgm:cxn modelId="{6C69BF2C-2603-4D41-865F-11DDCD2C6076}" type="presParOf" srcId="{0474562A-69EF-4377-A39D-B946637C1922}" destId="{5B265FA9-0D5C-4C67-A018-DCB53360A0A8}" srcOrd="2" destOrd="0" presId="urn:microsoft.com/office/officeart/2018/2/layout/IconVerticalSolidList"/>
    <dgm:cxn modelId="{7A857B96-CD5F-4C3C-A79E-3E01C55F8A5F}" type="presParOf" srcId="{0474562A-69EF-4377-A39D-B946637C1922}" destId="{CBFB0E8D-87F4-4397-9BB7-8D2AF80DB739}" srcOrd="3" destOrd="0" presId="urn:microsoft.com/office/officeart/2018/2/layout/IconVerticalSolidList"/>
    <dgm:cxn modelId="{2915907D-864C-4AFD-81BE-2905378BE65C}" type="presParOf" srcId="{67358D8F-FB99-4E1D-BA65-05B6C34985B7}" destId="{F8666B13-2129-4CFF-9390-FE97F1770EF2}" srcOrd="1" destOrd="0" presId="urn:microsoft.com/office/officeart/2018/2/layout/IconVerticalSolidList"/>
    <dgm:cxn modelId="{E0A6E9C3-B0CE-4BFA-8848-49E80342A926}" type="presParOf" srcId="{67358D8F-FB99-4E1D-BA65-05B6C34985B7}" destId="{D835ADB5-7C85-481E-B944-CC4FB71F148D}" srcOrd="2" destOrd="0" presId="urn:microsoft.com/office/officeart/2018/2/layout/IconVerticalSolidList"/>
    <dgm:cxn modelId="{D7DF16F6-1417-485C-AD52-12BF768ED0AC}" type="presParOf" srcId="{D835ADB5-7C85-481E-B944-CC4FB71F148D}" destId="{9D85BFA1-0494-4B99-970B-76A82D288300}" srcOrd="0" destOrd="0" presId="urn:microsoft.com/office/officeart/2018/2/layout/IconVerticalSolidList"/>
    <dgm:cxn modelId="{7640F473-31D1-485A-B5CE-830907834D44}" type="presParOf" srcId="{D835ADB5-7C85-481E-B944-CC4FB71F148D}" destId="{0B2D2CB2-B603-447D-AF29-5A6CDF90F750}" srcOrd="1" destOrd="0" presId="urn:microsoft.com/office/officeart/2018/2/layout/IconVerticalSolidList"/>
    <dgm:cxn modelId="{B6EE2020-1729-48B0-95B9-C22E0B56BEA0}" type="presParOf" srcId="{D835ADB5-7C85-481E-B944-CC4FB71F148D}" destId="{75523348-4070-483C-9B69-8B671EB2423F}" srcOrd="2" destOrd="0" presId="urn:microsoft.com/office/officeart/2018/2/layout/IconVerticalSolidList"/>
    <dgm:cxn modelId="{EB0A3E31-5959-4E1F-AC06-1B42EBCDD1EC}" type="presParOf" srcId="{D835ADB5-7C85-481E-B944-CC4FB71F148D}" destId="{22D0DA12-A958-4C32-B41A-F88A5B8FC425}" srcOrd="3" destOrd="0" presId="urn:microsoft.com/office/officeart/2018/2/layout/IconVerticalSolidList"/>
    <dgm:cxn modelId="{9DB473F9-9B6F-4687-84D6-994FB2095256}" type="presParOf" srcId="{67358D8F-FB99-4E1D-BA65-05B6C34985B7}" destId="{7FFCC7BD-9880-477E-9BEA-7A0A6DE88138}" srcOrd="3" destOrd="0" presId="urn:microsoft.com/office/officeart/2018/2/layout/IconVerticalSolidList"/>
    <dgm:cxn modelId="{25472723-0003-4229-8408-436D68FDEADC}" type="presParOf" srcId="{67358D8F-FB99-4E1D-BA65-05B6C34985B7}" destId="{DBCC63B1-0BE8-44E5-93FB-BF8139195B9A}" srcOrd="4" destOrd="0" presId="urn:microsoft.com/office/officeart/2018/2/layout/IconVerticalSolidList"/>
    <dgm:cxn modelId="{3273D1BB-A66F-4770-AC10-F85D225E51FD}" type="presParOf" srcId="{DBCC63B1-0BE8-44E5-93FB-BF8139195B9A}" destId="{009F8910-443B-442E-9EBF-DC141D3609A6}" srcOrd="0" destOrd="0" presId="urn:microsoft.com/office/officeart/2018/2/layout/IconVerticalSolidList"/>
    <dgm:cxn modelId="{BD639D4A-B47E-423B-8FCA-0AEA2861B1AC}" type="presParOf" srcId="{DBCC63B1-0BE8-44E5-93FB-BF8139195B9A}" destId="{97FBD5D9-191A-4FE2-84FD-52E8EBBCC776}" srcOrd="1" destOrd="0" presId="urn:microsoft.com/office/officeart/2018/2/layout/IconVerticalSolidList"/>
    <dgm:cxn modelId="{464A8FE6-12CA-455B-9DB6-5CB257E2827E}" type="presParOf" srcId="{DBCC63B1-0BE8-44E5-93FB-BF8139195B9A}" destId="{1A579595-E04E-4E06-A979-E1EBEE8466DF}" srcOrd="2" destOrd="0" presId="urn:microsoft.com/office/officeart/2018/2/layout/IconVerticalSolidList"/>
    <dgm:cxn modelId="{C9C6B569-1591-46E2-8EE2-57E561E9A9B4}" type="presParOf" srcId="{DBCC63B1-0BE8-44E5-93FB-BF8139195B9A}" destId="{FA1EB5F8-3FA9-4889-A36B-8056C6BDB882}" srcOrd="3" destOrd="0" presId="urn:microsoft.com/office/officeart/2018/2/layout/IconVerticalSolidList"/>
    <dgm:cxn modelId="{BF869D8A-9644-485F-95EA-47188666B381}" type="presParOf" srcId="{67358D8F-FB99-4E1D-BA65-05B6C34985B7}" destId="{FBE48E1D-5754-4B0E-A87F-38B1C8A772EF}" srcOrd="5" destOrd="0" presId="urn:microsoft.com/office/officeart/2018/2/layout/IconVerticalSolidList"/>
    <dgm:cxn modelId="{6030D4F9-CAD4-4C6A-A971-F875F0A9F9C9}" type="presParOf" srcId="{67358D8F-FB99-4E1D-BA65-05B6C34985B7}" destId="{74616E8B-94FE-4051-8AFA-BB2AEC62E737}" srcOrd="6" destOrd="0" presId="urn:microsoft.com/office/officeart/2018/2/layout/IconVerticalSolidList"/>
    <dgm:cxn modelId="{07CE3EE8-C712-49EA-9EAF-C9EC40DBEF32}" type="presParOf" srcId="{74616E8B-94FE-4051-8AFA-BB2AEC62E737}" destId="{78CE4B06-A2BF-4C6C-BCB0-926AD41319B4}" srcOrd="0" destOrd="0" presId="urn:microsoft.com/office/officeart/2018/2/layout/IconVerticalSolidList"/>
    <dgm:cxn modelId="{DDE07DD7-FAF6-4866-926A-6320BE213724}" type="presParOf" srcId="{74616E8B-94FE-4051-8AFA-BB2AEC62E737}" destId="{DACFEEAC-0CA2-4EC9-828B-610A81801B91}" srcOrd="1" destOrd="0" presId="urn:microsoft.com/office/officeart/2018/2/layout/IconVerticalSolidList"/>
    <dgm:cxn modelId="{BA352509-3FFD-4438-B67C-905E3510C31F}" type="presParOf" srcId="{74616E8B-94FE-4051-8AFA-BB2AEC62E737}" destId="{441C1C99-A147-4AA6-A920-6BA8ADFCBEAE}" srcOrd="2" destOrd="0" presId="urn:microsoft.com/office/officeart/2018/2/layout/IconVerticalSolidList"/>
    <dgm:cxn modelId="{0902B7FF-1226-43AE-A0A3-FDED8DB7F839}" type="presParOf" srcId="{74616E8B-94FE-4051-8AFA-BB2AEC62E737}" destId="{8AF311A4-E896-4988-A5CF-06D5ED92D37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FA22CBF-0208-41E1-AE62-D348BC71CC69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6AC10A5-03FB-45F7-B4A9-D0921EEA7D35}">
      <dgm:prSet/>
      <dgm:spPr/>
      <dgm:t>
        <a:bodyPr/>
        <a:lstStyle/>
        <a:p>
          <a:r>
            <a:rPr lang="en-US" dirty="0"/>
            <a:t>1. Clone the schema and data SQL file from </a:t>
          </a:r>
          <a:r>
            <a:rPr lang="en-US"/>
            <a:t>GitHub. </a:t>
          </a:r>
          <a:r>
            <a:rPr lang="en-US">
              <a:hlinkClick xmlns:r="http://schemas.openxmlformats.org/officeDocument/2006/relationships" r:id="rId1"/>
            </a:rPr>
            <a:t>https://github.com/DhairyaUmrania/DataManagementProject</a:t>
          </a:r>
          <a:endParaRPr lang="en-US" dirty="0"/>
        </a:p>
      </dgm:t>
    </dgm:pt>
    <dgm:pt modelId="{ABD7E322-01B4-4B3B-A7F5-497E1171C2FB}" type="parTrans" cxnId="{02715BD4-01B0-40E4-90C3-F33DBED1A7E1}">
      <dgm:prSet/>
      <dgm:spPr/>
      <dgm:t>
        <a:bodyPr/>
        <a:lstStyle/>
        <a:p>
          <a:endParaRPr lang="en-US"/>
        </a:p>
      </dgm:t>
    </dgm:pt>
    <dgm:pt modelId="{3FCEC329-9F93-4A7E-80E9-B9D31000E44C}" type="sibTrans" cxnId="{02715BD4-01B0-40E4-90C3-F33DBED1A7E1}">
      <dgm:prSet/>
      <dgm:spPr/>
      <dgm:t>
        <a:bodyPr/>
        <a:lstStyle/>
        <a:p>
          <a:endParaRPr lang="en-US"/>
        </a:p>
      </dgm:t>
    </dgm:pt>
    <dgm:pt modelId="{1555F9F0-BEDE-412D-AB1E-B13E37E7C03F}">
      <dgm:prSet/>
      <dgm:spPr/>
      <dgm:t>
        <a:bodyPr/>
        <a:lstStyle/>
        <a:p>
          <a:r>
            <a:rPr lang="en-US"/>
            <a:t>2. Run the SQL script in MySQL to set up tables and insert data.</a:t>
          </a:r>
        </a:p>
      </dgm:t>
    </dgm:pt>
    <dgm:pt modelId="{2694EA01-EF62-4632-A3EE-F0F4CFE45958}" type="parTrans" cxnId="{296F9F72-DD97-49F9-AC4E-C7173B6E46A4}">
      <dgm:prSet/>
      <dgm:spPr/>
      <dgm:t>
        <a:bodyPr/>
        <a:lstStyle/>
        <a:p>
          <a:endParaRPr lang="en-US"/>
        </a:p>
      </dgm:t>
    </dgm:pt>
    <dgm:pt modelId="{E50B7FA2-7650-4CBA-B9D0-8A80A3F620AA}" type="sibTrans" cxnId="{296F9F72-DD97-49F9-AC4E-C7173B6E46A4}">
      <dgm:prSet/>
      <dgm:spPr/>
      <dgm:t>
        <a:bodyPr/>
        <a:lstStyle/>
        <a:p>
          <a:endParaRPr lang="en-US"/>
        </a:p>
      </dgm:t>
    </dgm:pt>
    <dgm:pt modelId="{D4358D80-56DA-4B4E-9A2D-885953251905}">
      <dgm:prSet/>
      <dgm:spPr/>
      <dgm:t>
        <a:bodyPr/>
        <a:lstStyle/>
        <a:p>
          <a:r>
            <a:rPr lang="en-US"/>
            <a:t>3. Open wireframes.html to explore frontend views.</a:t>
          </a:r>
        </a:p>
      </dgm:t>
    </dgm:pt>
    <dgm:pt modelId="{B82C47E7-5EAB-4E4F-B566-6931D72A389E}" type="parTrans" cxnId="{B39D8392-6E97-434D-AC32-92AD90FEB6C1}">
      <dgm:prSet/>
      <dgm:spPr/>
      <dgm:t>
        <a:bodyPr/>
        <a:lstStyle/>
        <a:p>
          <a:endParaRPr lang="en-US"/>
        </a:p>
      </dgm:t>
    </dgm:pt>
    <dgm:pt modelId="{50F2175B-DB67-4C10-A1C3-46494EF6149A}" type="sibTrans" cxnId="{B39D8392-6E97-434D-AC32-92AD90FEB6C1}">
      <dgm:prSet/>
      <dgm:spPr/>
      <dgm:t>
        <a:bodyPr/>
        <a:lstStyle/>
        <a:p>
          <a:endParaRPr lang="en-US"/>
        </a:p>
      </dgm:t>
    </dgm:pt>
    <dgm:pt modelId="{FF4BC5E8-E4B7-405F-808A-324ABD656709}">
      <dgm:prSet/>
      <dgm:spPr/>
      <dgm:t>
        <a:bodyPr/>
        <a:lstStyle/>
        <a:p>
          <a:r>
            <a:rPr lang="en-US"/>
            <a:t>4. Query the database using provided SQL examples.</a:t>
          </a:r>
        </a:p>
      </dgm:t>
    </dgm:pt>
    <dgm:pt modelId="{AD00F6CB-ABF7-493B-BAC2-DF09BAD26F2D}" type="parTrans" cxnId="{DB04BE06-ECD7-4823-B4C5-C954F33D0E48}">
      <dgm:prSet/>
      <dgm:spPr/>
      <dgm:t>
        <a:bodyPr/>
        <a:lstStyle/>
        <a:p>
          <a:endParaRPr lang="en-US"/>
        </a:p>
      </dgm:t>
    </dgm:pt>
    <dgm:pt modelId="{889B9CB4-E758-4969-86EA-4B260DA50B41}" type="sibTrans" cxnId="{DB04BE06-ECD7-4823-B4C5-C954F33D0E48}">
      <dgm:prSet/>
      <dgm:spPr/>
      <dgm:t>
        <a:bodyPr/>
        <a:lstStyle/>
        <a:p>
          <a:endParaRPr lang="en-US"/>
        </a:p>
      </dgm:t>
    </dgm:pt>
    <dgm:pt modelId="{3D5F15D0-A9E9-46C3-A58F-74EA1DF2B45B}">
      <dgm:prSet/>
      <dgm:spPr/>
      <dgm:t>
        <a:bodyPr/>
        <a:lstStyle/>
        <a:p>
          <a:r>
            <a:rPr lang="en-US"/>
            <a:t>5. Extend wireframes with backend calls for full integration.</a:t>
          </a:r>
        </a:p>
      </dgm:t>
    </dgm:pt>
    <dgm:pt modelId="{59C839D3-2398-45DC-9313-6246BBF75AA4}" type="parTrans" cxnId="{7284F3F6-1436-4FC4-9740-EB1424A8E9C6}">
      <dgm:prSet/>
      <dgm:spPr/>
      <dgm:t>
        <a:bodyPr/>
        <a:lstStyle/>
        <a:p>
          <a:endParaRPr lang="en-US"/>
        </a:p>
      </dgm:t>
    </dgm:pt>
    <dgm:pt modelId="{6CDA66D8-B0FC-45DC-AAE6-4E38EB1C466D}" type="sibTrans" cxnId="{7284F3F6-1436-4FC4-9740-EB1424A8E9C6}">
      <dgm:prSet/>
      <dgm:spPr/>
      <dgm:t>
        <a:bodyPr/>
        <a:lstStyle/>
        <a:p>
          <a:endParaRPr lang="en-US"/>
        </a:p>
      </dgm:t>
    </dgm:pt>
    <dgm:pt modelId="{DE1D24F6-0B37-8D43-A718-EA8AC89DD4BD}" type="pres">
      <dgm:prSet presAssocID="{BFA22CBF-0208-41E1-AE62-D348BC71CC69}" presName="Name0" presStyleCnt="0">
        <dgm:presLayoutVars>
          <dgm:dir/>
          <dgm:resizeHandles val="exact"/>
        </dgm:presLayoutVars>
      </dgm:prSet>
      <dgm:spPr/>
    </dgm:pt>
    <dgm:pt modelId="{0CCC9CE6-7240-EC4D-9615-18D8460A3544}" type="pres">
      <dgm:prSet presAssocID="{C6AC10A5-03FB-45F7-B4A9-D0921EEA7D35}" presName="node" presStyleLbl="node1" presStyleIdx="0" presStyleCnt="5">
        <dgm:presLayoutVars>
          <dgm:bulletEnabled val="1"/>
        </dgm:presLayoutVars>
      </dgm:prSet>
      <dgm:spPr/>
    </dgm:pt>
    <dgm:pt modelId="{24572F27-AE80-094C-B7E1-703B265DD4DD}" type="pres">
      <dgm:prSet presAssocID="{3FCEC329-9F93-4A7E-80E9-B9D31000E44C}" presName="sibTrans" presStyleLbl="sibTrans1D1" presStyleIdx="0" presStyleCnt="4"/>
      <dgm:spPr/>
    </dgm:pt>
    <dgm:pt modelId="{B0DA60E0-7204-2F40-A3C6-6D7DFA7FA9A1}" type="pres">
      <dgm:prSet presAssocID="{3FCEC329-9F93-4A7E-80E9-B9D31000E44C}" presName="connectorText" presStyleLbl="sibTrans1D1" presStyleIdx="0" presStyleCnt="4"/>
      <dgm:spPr/>
    </dgm:pt>
    <dgm:pt modelId="{BE50C888-C4FE-EC41-9482-4E87CF362335}" type="pres">
      <dgm:prSet presAssocID="{1555F9F0-BEDE-412D-AB1E-B13E37E7C03F}" presName="node" presStyleLbl="node1" presStyleIdx="1" presStyleCnt="5">
        <dgm:presLayoutVars>
          <dgm:bulletEnabled val="1"/>
        </dgm:presLayoutVars>
      </dgm:prSet>
      <dgm:spPr/>
    </dgm:pt>
    <dgm:pt modelId="{5A3A3E0F-797A-144B-944A-880C44D8A73F}" type="pres">
      <dgm:prSet presAssocID="{E50B7FA2-7650-4CBA-B9D0-8A80A3F620AA}" presName="sibTrans" presStyleLbl="sibTrans1D1" presStyleIdx="1" presStyleCnt="4"/>
      <dgm:spPr/>
    </dgm:pt>
    <dgm:pt modelId="{8526AD56-1B20-4E47-8527-D5951BFB676F}" type="pres">
      <dgm:prSet presAssocID="{E50B7FA2-7650-4CBA-B9D0-8A80A3F620AA}" presName="connectorText" presStyleLbl="sibTrans1D1" presStyleIdx="1" presStyleCnt="4"/>
      <dgm:spPr/>
    </dgm:pt>
    <dgm:pt modelId="{7ABAD61B-A841-6E48-8AB5-D7C29165EFC5}" type="pres">
      <dgm:prSet presAssocID="{D4358D80-56DA-4B4E-9A2D-885953251905}" presName="node" presStyleLbl="node1" presStyleIdx="2" presStyleCnt="5">
        <dgm:presLayoutVars>
          <dgm:bulletEnabled val="1"/>
        </dgm:presLayoutVars>
      </dgm:prSet>
      <dgm:spPr/>
    </dgm:pt>
    <dgm:pt modelId="{7D23FF1C-BC20-FD44-9489-8C89927222D5}" type="pres">
      <dgm:prSet presAssocID="{50F2175B-DB67-4C10-A1C3-46494EF6149A}" presName="sibTrans" presStyleLbl="sibTrans1D1" presStyleIdx="2" presStyleCnt="4"/>
      <dgm:spPr/>
    </dgm:pt>
    <dgm:pt modelId="{26B7B033-EDB1-D540-A7E1-09C937084611}" type="pres">
      <dgm:prSet presAssocID="{50F2175B-DB67-4C10-A1C3-46494EF6149A}" presName="connectorText" presStyleLbl="sibTrans1D1" presStyleIdx="2" presStyleCnt="4"/>
      <dgm:spPr/>
    </dgm:pt>
    <dgm:pt modelId="{31979FD4-24CD-0845-AD9F-6828D94642B5}" type="pres">
      <dgm:prSet presAssocID="{FF4BC5E8-E4B7-405F-808A-324ABD656709}" presName="node" presStyleLbl="node1" presStyleIdx="3" presStyleCnt="5">
        <dgm:presLayoutVars>
          <dgm:bulletEnabled val="1"/>
        </dgm:presLayoutVars>
      </dgm:prSet>
      <dgm:spPr/>
    </dgm:pt>
    <dgm:pt modelId="{571E82DC-DFFE-B24D-A042-7DE08C0D9A7D}" type="pres">
      <dgm:prSet presAssocID="{889B9CB4-E758-4969-86EA-4B260DA50B41}" presName="sibTrans" presStyleLbl="sibTrans1D1" presStyleIdx="3" presStyleCnt="4"/>
      <dgm:spPr/>
    </dgm:pt>
    <dgm:pt modelId="{FF336900-1F57-A643-8E13-51986C7DBAFD}" type="pres">
      <dgm:prSet presAssocID="{889B9CB4-E758-4969-86EA-4B260DA50B41}" presName="connectorText" presStyleLbl="sibTrans1D1" presStyleIdx="3" presStyleCnt="4"/>
      <dgm:spPr/>
    </dgm:pt>
    <dgm:pt modelId="{7977611C-54BB-834C-9DE0-78FC45EB1A53}" type="pres">
      <dgm:prSet presAssocID="{3D5F15D0-A9E9-46C3-A58F-74EA1DF2B45B}" presName="node" presStyleLbl="node1" presStyleIdx="4" presStyleCnt="5">
        <dgm:presLayoutVars>
          <dgm:bulletEnabled val="1"/>
        </dgm:presLayoutVars>
      </dgm:prSet>
      <dgm:spPr/>
    </dgm:pt>
  </dgm:ptLst>
  <dgm:cxnLst>
    <dgm:cxn modelId="{F538A002-775A-694D-803B-0E54F3796CB1}" type="presOf" srcId="{50F2175B-DB67-4C10-A1C3-46494EF6149A}" destId="{7D23FF1C-BC20-FD44-9489-8C89927222D5}" srcOrd="0" destOrd="0" presId="urn:microsoft.com/office/officeart/2016/7/layout/RepeatingBendingProcessNew"/>
    <dgm:cxn modelId="{DB04BE06-ECD7-4823-B4C5-C954F33D0E48}" srcId="{BFA22CBF-0208-41E1-AE62-D348BC71CC69}" destId="{FF4BC5E8-E4B7-405F-808A-324ABD656709}" srcOrd="3" destOrd="0" parTransId="{AD00F6CB-ABF7-493B-BAC2-DF09BAD26F2D}" sibTransId="{889B9CB4-E758-4969-86EA-4B260DA50B41}"/>
    <dgm:cxn modelId="{1734A513-9F3B-3447-98B8-63803C7DAB9F}" type="presOf" srcId="{3D5F15D0-A9E9-46C3-A58F-74EA1DF2B45B}" destId="{7977611C-54BB-834C-9DE0-78FC45EB1A53}" srcOrd="0" destOrd="0" presId="urn:microsoft.com/office/officeart/2016/7/layout/RepeatingBendingProcessNew"/>
    <dgm:cxn modelId="{72102824-5D98-DA4A-90D2-C7592D4ED588}" type="presOf" srcId="{BFA22CBF-0208-41E1-AE62-D348BC71CC69}" destId="{DE1D24F6-0B37-8D43-A718-EA8AC89DD4BD}" srcOrd="0" destOrd="0" presId="urn:microsoft.com/office/officeart/2016/7/layout/RepeatingBendingProcessNew"/>
    <dgm:cxn modelId="{283FD524-5F9A-CB4E-A99E-1526F0B5CAFC}" type="presOf" srcId="{3FCEC329-9F93-4A7E-80E9-B9D31000E44C}" destId="{24572F27-AE80-094C-B7E1-703B265DD4DD}" srcOrd="0" destOrd="0" presId="urn:microsoft.com/office/officeart/2016/7/layout/RepeatingBendingProcessNew"/>
    <dgm:cxn modelId="{FDEF9627-35DC-1B40-88CF-18A29E5C8027}" type="presOf" srcId="{889B9CB4-E758-4969-86EA-4B260DA50B41}" destId="{FF336900-1F57-A643-8E13-51986C7DBAFD}" srcOrd="1" destOrd="0" presId="urn:microsoft.com/office/officeart/2016/7/layout/RepeatingBendingProcessNew"/>
    <dgm:cxn modelId="{2D0A6634-46DF-4C40-9F5E-F24637F92146}" type="presOf" srcId="{C6AC10A5-03FB-45F7-B4A9-D0921EEA7D35}" destId="{0CCC9CE6-7240-EC4D-9615-18D8460A3544}" srcOrd="0" destOrd="0" presId="urn:microsoft.com/office/officeart/2016/7/layout/RepeatingBendingProcessNew"/>
    <dgm:cxn modelId="{B98A8361-2D6C-2F47-A9BF-F21E60FFA868}" type="presOf" srcId="{1555F9F0-BEDE-412D-AB1E-B13E37E7C03F}" destId="{BE50C888-C4FE-EC41-9482-4E87CF362335}" srcOrd="0" destOrd="0" presId="urn:microsoft.com/office/officeart/2016/7/layout/RepeatingBendingProcessNew"/>
    <dgm:cxn modelId="{296F9F72-DD97-49F9-AC4E-C7173B6E46A4}" srcId="{BFA22CBF-0208-41E1-AE62-D348BC71CC69}" destId="{1555F9F0-BEDE-412D-AB1E-B13E37E7C03F}" srcOrd="1" destOrd="0" parTransId="{2694EA01-EF62-4632-A3EE-F0F4CFE45958}" sibTransId="{E50B7FA2-7650-4CBA-B9D0-8A80A3F620AA}"/>
    <dgm:cxn modelId="{7FE67782-ABAD-7044-B71F-3193A6BF0C6D}" type="presOf" srcId="{3FCEC329-9F93-4A7E-80E9-B9D31000E44C}" destId="{B0DA60E0-7204-2F40-A3C6-6D7DFA7FA9A1}" srcOrd="1" destOrd="0" presId="urn:microsoft.com/office/officeart/2016/7/layout/RepeatingBendingProcessNew"/>
    <dgm:cxn modelId="{014C9E86-4059-3E43-B1B1-0F76813FC432}" type="presOf" srcId="{50F2175B-DB67-4C10-A1C3-46494EF6149A}" destId="{26B7B033-EDB1-D540-A7E1-09C937084611}" srcOrd="1" destOrd="0" presId="urn:microsoft.com/office/officeart/2016/7/layout/RepeatingBendingProcessNew"/>
    <dgm:cxn modelId="{05FDCD91-2E50-BE4A-ACF9-A25738328F1D}" type="presOf" srcId="{D4358D80-56DA-4B4E-9A2D-885953251905}" destId="{7ABAD61B-A841-6E48-8AB5-D7C29165EFC5}" srcOrd="0" destOrd="0" presId="urn:microsoft.com/office/officeart/2016/7/layout/RepeatingBendingProcessNew"/>
    <dgm:cxn modelId="{B39D8392-6E97-434D-AC32-92AD90FEB6C1}" srcId="{BFA22CBF-0208-41E1-AE62-D348BC71CC69}" destId="{D4358D80-56DA-4B4E-9A2D-885953251905}" srcOrd="2" destOrd="0" parTransId="{B82C47E7-5EAB-4E4F-B566-6931D72A389E}" sibTransId="{50F2175B-DB67-4C10-A1C3-46494EF6149A}"/>
    <dgm:cxn modelId="{1DA8FBA0-8FD5-944E-BF0F-883A5FC68673}" type="presOf" srcId="{889B9CB4-E758-4969-86EA-4B260DA50B41}" destId="{571E82DC-DFFE-B24D-A042-7DE08C0D9A7D}" srcOrd="0" destOrd="0" presId="urn:microsoft.com/office/officeart/2016/7/layout/RepeatingBendingProcessNew"/>
    <dgm:cxn modelId="{046442A1-CD6E-6744-BD11-7D70C20E876D}" type="presOf" srcId="{FF4BC5E8-E4B7-405F-808A-324ABD656709}" destId="{31979FD4-24CD-0845-AD9F-6828D94642B5}" srcOrd="0" destOrd="0" presId="urn:microsoft.com/office/officeart/2016/7/layout/RepeatingBendingProcessNew"/>
    <dgm:cxn modelId="{FDED68B1-966D-1D4E-9F8E-76AA0BA3083C}" type="presOf" srcId="{E50B7FA2-7650-4CBA-B9D0-8A80A3F620AA}" destId="{8526AD56-1B20-4E47-8527-D5951BFB676F}" srcOrd="1" destOrd="0" presId="urn:microsoft.com/office/officeart/2016/7/layout/RepeatingBendingProcessNew"/>
    <dgm:cxn modelId="{53E8E3CB-7978-BF4F-82D1-C2EAB8918ECC}" type="presOf" srcId="{E50B7FA2-7650-4CBA-B9D0-8A80A3F620AA}" destId="{5A3A3E0F-797A-144B-944A-880C44D8A73F}" srcOrd="0" destOrd="0" presId="urn:microsoft.com/office/officeart/2016/7/layout/RepeatingBendingProcessNew"/>
    <dgm:cxn modelId="{02715BD4-01B0-40E4-90C3-F33DBED1A7E1}" srcId="{BFA22CBF-0208-41E1-AE62-D348BC71CC69}" destId="{C6AC10A5-03FB-45F7-B4A9-D0921EEA7D35}" srcOrd="0" destOrd="0" parTransId="{ABD7E322-01B4-4B3B-A7F5-497E1171C2FB}" sibTransId="{3FCEC329-9F93-4A7E-80E9-B9D31000E44C}"/>
    <dgm:cxn modelId="{7284F3F6-1436-4FC4-9740-EB1424A8E9C6}" srcId="{BFA22CBF-0208-41E1-AE62-D348BC71CC69}" destId="{3D5F15D0-A9E9-46C3-A58F-74EA1DF2B45B}" srcOrd="4" destOrd="0" parTransId="{59C839D3-2398-45DC-9313-6246BBF75AA4}" sibTransId="{6CDA66D8-B0FC-45DC-AAE6-4E38EB1C466D}"/>
    <dgm:cxn modelId="{1E15443F-D042-3144-8FED-AA8AD48BC78D}" type="presParOf" srcId="{DE1D24F6-0B37-8D43-A718-EA8AC89DD4BD}" destId="{0CCC9CE6-7240-EC4D-9615-18D8460A3544}" srcOrd="0" destOrd="0" presId="urn:microsoft.com/office/officeart/2016/7/layout/RepeatingBendingProcessNew"/>
    <dgm:cxn modelId="{9DD0095B-2239-7543-BF91-D7FF8D3E3737}" type="presParOf" srcId="{DE1D24F6-0B37-8D43-A718-EA8AC89DD4BD}" destId="{24572F27-AE80-094C-B7E1-703B265DD4DD}" srcOrd="1" destOrd="0" presId="urn:microsoft.com/office/officeart/2016/7/layout/RepeatingBendingProcessNew"/>
    <dgm:cxn modelId="{400DF5B9-168A-6E4B-BAE9-1E19DD98ADD3}" type="presParOf" srcId="{24572F27-AE80-094C-B7E1-703B265DD4DD}" destId="{B0DA60E0-7204-2F40-A3C6-6D7DFA7FA9A1}" srcOrd="0" destOrd="0" presId="urn:microsoft.com/office/officeart/2016/7/layout/RepeatingBendingProcessNew"/>
    <dgm:cxn modelId="{7AACCDFD-0511-C541-A71F-FC4859F3A67A}" type="presParOf" srcId="{DE1D24F6-0B37-8D43-A718-EA8AC89DD4BD}" destId="{BE50C888-C4FE-EC41-9482-4E87CF362335}" srcOrd="2" destOrd="0" presId="urn:microsoft.com/office/officeart/2016/7/layout/RepeatingBendingProcessNew"/>
    <dgm:cxn modelId="{28D25EF6-288E-F044-AC55-6CCFE663F73E}" type="presParOf" srcId="{DE1D24F6-0B37-8D43-A718-EA8AC89DD4BD}" destId="{5A3A3E0F-797A-144B-944A-880C44D8A73F}" srcOrd="3" destOrd="0" presId="urn:microsoft.com/office/officeart/2016/7/layout/RepeatingBendingProcessNew"/>
    <dgm:cxn modelId="{74AF9BFD-AD27-B04A-BBD5-1A3473D85C7C}" type="presParOf" srcId="{5A3A3E0F-797A-144B-944A-880C44D8A73F}" destId="{8526AD56-1B20-4E47-8527-D5951BFB676F}" srcOrd="0" destOrd="0" presId="urn:microsoft.com/office/officeart/2016/7/layout/RepeatingBendingProcessNew"/>
    <dgm:cxn modelId="{E860AA21-5FDA-3F42-B25B-C98FBE8C8173}" type="presParOf" srcId="{DE1D24F6-0B37-8D43-A718-EA8AC89DD4BD}" destId="{7ABAD61B-A841-6E48-8AB5-D7C29165EFC5}" srcOrd="4" destOrd="0" presId="urn:microsoft.com/office/officeart/2016/7/layout/RepeatingBendingProcessNew"/>
    <dgm:cxn modelId="{C282B04C-587E-2D4E-8DB1-A42463A1635B}" type="presParOf" srcId="{DE1D24F6-0B37-8D43-A718-EA8AC89DD4BD}" destId="{7D23FF1C-BC20-FD44-9489-8C89927222D5}" srcOrd="5" destOrd="0" presId="urn:microsoft.com/office/officeart/2016/7/layout/RepeatingBendingProcessNew"/>
    <dgm:cxn modelId="{48EA9921-6BEA-D240-8DFF-60499CFFD1CF}" type="presParOf" srcId="{7D23FF1C-BC20-FD44-9489-8C89927222D5}" destId="{26B7B033-EDB1-D540-A7E1-09C937084611}" srcOrd="0" destOrd="0" presId="urn:microsoft.com/office/officeart/2016/7/layout/RepeatingBendingProcessNew"/>
    <dgm:cxn modelId="{96B49E85-110A-E143-B0D9-06829799F9C3}" type="presParOf" srcId="{DE1D24F6-0B37-8D43-A718-EA8AC89DD4BD}" destId="{31979FD4-24CD-0845-AD9F-6828D94642B5}" srcOrd="6" destOrd="0" presId="urn:microsoft.com/office/officeart/2016/7/layout/RepeatingBendingProcessNew"/>
    <dgm:cxn modelId="{0816EC06-66A2-164E-8740-8BCBCBF4E4CA}" type="presParOf" srcId="{DE1D24F6-0B37-8D43-A718-EA8AC89DD4BD}" destId="{571E82DC-DFFE-B24D-A042-7DE08C0D9A7D}" srcOrd="7" destOrd="0" presId="urn:microsoft.com/office/officeart/2016/7/layout/RepeatingBendingProcessNew"/>
    <dgm:cxn modelId="{327903D8-2B9E-FC41-AB93-5C00E0968796}" type="presParOf" srcId="{571E82DC-DFFE-B24D-A042-7DE08C0D9A7D}" destId="{FF336900-1F57-A643-8E13-51986C7DBAFD}" srcOrd="0" destOrd="0" presId="urn:microsoft.com/office/officeart/2016/7/layout/RepeatingBendingProcessNew"/>
    <dgm:cxn modelId="{7D5927DE-251F-F74A-8CA2-584A923FD736}" type="presParOf" srcId="{DE1D24F6-0B37-8D43-A718-EA8AC89DD4BD}" destId="{7977611C-54BB-834C-9DE0-78FC45EB1A53}" srcOrd="8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827BE11-C616-40BB-85C1-3346550BC25A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7A83ADCE-0CEC-4DB7-BBA8-8981BE5DEEC9}">
      <dgm:prSet/>
      <dgm:spPr/>
      <dgm:t>
        <a:bodyPr/>
        <a:lstStyle/>
        <a:p>
          <a:r>
            <a:rPr lang="en-US"/>
            <a:t>Incorporate recommendation engine using ML.</a:t>
          </a:r>
        </a:p>
      </dgm:t>
    </dgm:pt>
    <dgm:pt modelId="{4FE3F52B-B866-4E2F-BDFB-8E658362ED01}" type="parTrans" cxnId="{4EF350FE-B6AB-4B32-A748-A0C56360B178}">
      <dgm:prSet/>
      <dgm:spPr/>
      <dgm:t>
        <a:bodyPr/>
        <a:lstStyle/>
        <a:p>
          <a:endParaRPr lang="en-US"/>
        </a:p>
      </dgm:t>
    </dgm:pt>
    <dgm:pt modelId="{BB80B7D9-315A-4A19-B6F2-65EA664BECB1}" type="sibTrans" cxnId="{4EF350FE-B6AB-4B32-A748-A0C56360B178}">
      <dgm:prSet/>
      <dgm:spPr/>
      <dgm:t>
        <a:bodyPr/>
        <a:lstStyle/>
        <a:p>
          <a:endParaRPr lang="en-US"/>
        </a:p>
      </dgm:t>
    </dgm:pt>
    <dgm:pt modelId="{477C98DD-6A20-440B-ACDE-ABB77F5CED99}">
      <dgm:prSet/>
      <dgm:spPr/>
      <dgm:t>
        <a:bodyPr/>
        <a:lstStyle/>
        <a:p>
          <a:r>
            <a:rPr lang="en-US"/>
            <a:t>Expand to real-time order and inventory tracking.</a:t>
          </a:r>
        </a:p>
      </dgm:t>
    </dgm:pt>
    <dgm:pt modelId="{937CA8C2-8CDD-46E1-AB38-46B5F1BA106A}" type="parTrans" cxnId="{3E29B50C-7C30-41A3-BE71-C391C4B9820E}">
      <dgm:prSet/>
      <dgm:spPr/>
      <dgm:t>
        <a:bodyPr/>
        <a:lstStyle/>
        <a:p>
          <a:endParaRPr lang="en-US"/>
        </a:p>
      </dgm:t>
    </dgm:pt>
    <dgm:pt modelId="{8356DDDE-3C2D-48C3-95DD-3D0B52CE771D}" type="sibTrans" cxnId="{3E29B50C-7C30-41A3-BE71-C391C4B9820E}">
      <dgm:prSet/>
      <dgm:spPr/>
      <dgm:t>
        <a:bodyPr/>
        <a:lstStyle/>
        <a:p>
          <a:endParaRPr lang="en-US"/>
        </a:p>
      </dgm:t>
    </dgm:pt>
    <dgm:pt modelId="{DD1AB360-50EB-4CAC-AD83-4F3A112983C7}">
      <dgm:prSet/>
      <dgm:spPr/>
      <dgm:t>
        <a:bodyPr/>
        <a:lstStyle/>
        <a:p>
          <a:r>
            <a:rPr lang="en-US"/>
            <a:t>Develop frontend using React or Vue.</a:t>
          </a:r>
        </a:p>
      </dgm:t>
    </dgm:pt>
    <dgm:pt modelId="{ACD03303-F3BB-4318-9FE8-BA3FF08921DA}" type="parTrans" cxnId="{DF7B6012-6464-4342-938E-08557B01C9E7}">
      <dgm:prSet/>
      <dgm:spPr/>
      <dgm:t>
        <a:bodyPr/>
        <a:lstStyle/>
        <a:p>
          <a:endParaRPr lang="en-US"/>
        </a:p>
      </dgm:t>
    </dgm:pt>
    <dgm:pt modelId="{FCF61BEB-CE53-4CE4-809B-9734591689DA}" type="sibTrans" cxnId="{DF7B6012-6464-4342-938E-08557B01C9E7}">
      <dgm:prSet/>
      <dgm:spPr/>
      <dgm:t>
        <a:bodyPr/>
        <a:lstStyle/>
        <a:p>
          <a:endParaRPr lang="en-US"/>
        </a:p>
      </dgm:t>
    </dgm:pt>
    <dgm:pt modelId="{82EB384C-B6F9-43E5-A607-B79A3E2CF3F4}">
      <dgm:prSet/>
      <dgm:spPr/>
      <dgm:t>
        <a:bodyPr/>
        <a:lstStyle/>
        <a:p>
          <a:r>
            <a:rPr lang="en-US"/>
            <a:t>Deploy full-stack application with cloud DB.</a:t>
          </a:r>
        </a:p>
      </dgm:t>
    </dgm:pt>
    <dgm:pt modelId="{BF5181A4-494F-433B-84EB-FCFB2DC3B293}" type="parTrans" cxnId="{2513FA4F-01D3-434B-AC7A-6ED227F4812C}">
      <dgm:prSet/>
      <dgm:spPr/>
      <dgm:t>
        <a:bodyPr/>
        <a:lstStyle/>
        <a:p>
          <a:endParaRPr lang="en-US"/>
        </a:p>
      </dgm:t>
    </dgm:pt>
    <dgm:pt modelId="{0BC91A32-4CDD-4ECF-8474-FDAD96E2BF7F}" type="sibTrans" cxnId="{2513FA4F-01D3-434B-AC7A-6ED227F4812C}">
      <dgm:prSet/>
      <dgm:spPr/>
      <dgm:t>
        <a:bodyPr/>
        <a:lstStyle/>
        <a:p>
          <a:endParaRPr lang="en-US"/>
        </a:p>
      </dgm:t>
    </dgm:pt>
    <dgm:pt modelId="{0524F560-0B1E-42E9-B0E0-C345DB1B20B3}" type="pres">
      <dgm:prSet presAssocID="{B827BE11-C616-40BB-85C1-3346550BC25A}" presName="root" presStyleCnt="0">
        <dgm:presLayoutVars>
          <dgm:dir/>
          <dgm:resizeHandles val="exact"/>
        </dgm:presLayoutVars>
      </dgm:prSet>
      <dgm:spPr/>
    </dgm:pt>
    <dgm:pt modelId="{06F46D00-C65E-4389-AB33-89E670EC318F}" type="pres">
      <dgm:prSet presAssocID="{B827BE11-C616-40BB-85C1-3346550BC25A}" presName="container" presStyleCnt="0">
        <dgm:presLayoutVars>
          <dgm:dir/>
          <dgm:resizeHandles val="exact"/>
        </dgm:presLayoutVars>
      </dgm:prSet>
      <dgm:spPr/>
    </dgm:pt>
    <dgm:pt modelId="{62E81928-5F8D-4703-AC82-29D62B020E6F}" type="pres">
      <dgm:prSet presAssocID="{7A83ADCE-0CEC-4DB7-BBA8-8981BE5DEEC9}" presName="compNode" presStyleCnt="0"/>
      <dgm:spPr/>
    </dgm:pt>
    <dgm:pt modelId="{D8A2042B-E722-41FF-A7BF-DDB9F6326CA9}" type="pres">
      <dgm:prSet presAssocID="{7A83ADCE-0CEC-4DB7-BBA8-8981BE5DEEC9}" presName="iconBgRect" presStyleLbl="bgShp" presStyleIdx="0" presStyleCnt="4"/>
      <dgm:spPr/>
    </dgm:pt>
    <dgm:pt modelId="{B7CD210E-AFD8-4EC5-B7D9-4DDDA66186D9}" type="pres">
      <dgm:prSet presAssocID="{7A83ADCE-0CEC-4DB7-BBA8-8981BE5DEEC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AB8DCFF4-F21B-4D5D-BD95-B689812C19A9}" type="pres">
      <dgm:prSet presAssocID="{7A83ADCE-0CEC-4DB7-BBA8-8981BE5DEEC9}" presName="spaceRect" presStyleCnt="0"/>
      <dgm:spPr/>
    </dgm:pt>
    <dgm:pt modelId="{579D30FD-7225-40B3-AAFE-31FD299CEAD1}" type="pres">
      <dgm:prSet presAssocID="{7A83ADCE-0CEC-4DB7-BBA8-8981BE5DEEC9}" presName="textRect" presStyleLbl="revTx" presStyleIdx="0" presStyleCnt="4">
        <dgm:presLayoutVars>
          <dgm:chMax val="1"/>
          <dgm:chPref val="1"/>
        </dgm:presLayoutVars>
      </dgm:prSet>
      <dgm:spPr/>
    </dgm:pt>
    <dgm:pt modelId="{075807F8-AC39-4B31-A474-E4D7B653EEE8}" type="pres">
      <dgm:prSet presAssocID="{BB80B7D9-315A-4A19-B6F2-65EA664BECB1}" presName="sibTrans" presStyleLbl="sibTrans2D1" presStyleIdx="0" presStyleCnt="0"/>
      <dgm:spPr/>
    </dgm:pt>
    <dgm:pt modelId="{4C509296-31CE-4372-ACEE-34ABE7444DBC}" type="pres">
      <dgm:prSet presAssocID="{477C98DD-6A20-440B-ACDE-ABB77F5CED99}" presName="compNode" presStyleCnt="0"/>
      <dgm:spPr/>
    </dgm:pt>
    <dgm:pt modelId="{F3D529DD-A2FC-4FD7-91E2-09B3DE5BFE63}" type="pres">
      <dgm:prSet presAssocID="{477C98DD-6A20-440B-ACDE-ABB77F5CED99}" presName="iconBgRect" presStyleLbl="bgShp" presStyleIdx="1" presStyleCnt="4"/>
      <dgm:spPr/>
    </dgm:pt>
    <dgm:pt modelId="{FD3ED3FA-1CC9-4D7B-9A1A-0F55B03B949E}" type="pres">
      <dgm:prSet presAssocID="{477C98DD-6A20-440B-ACDE-ABB77F5CED9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ximize"/>
        </a:ext>
      </dgm:extLst>
    </dgm:pt>
    <dgm:pt modelId="{F791D5D6-44D1-4F77-9432-6C12F76D79AA}" type="pres">
      <dgm:prSet presAssocID="{477C98DD-6A20-440B-ACDE-ABB77F5CED99}" presName="spaceRect" presStyleCnt="0"/>
      <dgm:spPr/>
    </dgm:pt>
    <dgm:pt modelId="{89DA7245-A119-4F2D-9D2C-5A0133EDB4AF}" type="pres">
      <dgm:prSet presAssocID="{477C98DD-6A20-440B-ACDE-ABB77F5CED99}" presName="textRect" presStyleLbl="revTx" presStyleIdx="1" presStyleCnt="4">
        <dgm:presLayoutVars>
          <dgm:chMax val="1"/>
          <dgm:chPref val="1"/>
        </dgm:presLayoutVars>
      </dgm:prSet>
      <dgm:spPr/>
    </dgm:pt>
    <dgm:pt modelId="{36D2C774-D13E-4248-9B98-30CBE25CC104}" type="pres">
      <dgm:prSet presAssocID="{8356DDDE-3C2D-48C3-95DD-3D0B52CE771D}" presName="sibTrans" presStyleLbl="sibTrans2D1" presStyleIdx="0" presStyleCnt="0"/>
      <dgm:spPr/>
    </dgm:pt>
    <dgm:pt modelId="{2052BF42-C7F4-4FA2-B89F-7F6530B3CE6A}" type="pres">
      <dgm:prSet presAssocID="{DD1AB360-50EB-4CAC-AD83-4F3A112983C7}" presName="compNode" presStyleCnt="0"/>
      <dgm:spPr/>
    </dgm:pt>
    <dgm:pt modelId="{2A7125AB-60F4-45E1-A656-E05D26C08603}" type="pres">
      <dgm:prSet presAssocID="{DD1AB360-50EB-4CAC-AD83-4F3A112983C7}" presName="iconBgRect" presStyleLbl="bgShp" presStyleIdx="2" presStyleCnt="4"/>
      <dgm:spPr/>
    </dgm:pt>
    <dgm:pt modelId="{A7D2C195-CDF9-4815-AA4B-2DFB02056824}" type="pres">
      <dgm:prSet presAssocID="{DD1AB360-50EB-4CAC-AD83-4F3A112983C7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dioactive Sign"/>
        </a:ext>
      </dgm:extLst>
    </dgm:pt>
    <dgm:pt modelId="{C545B0BD-306F-4C50-A18C-A9525D1649D6}" type="pres">
      <dgm:prSet presAssocID="{DD1AB360-50EB-4CAC-AD83-4F3A112983C7}" presName="spaceRect" presStyleCnt="0"/>
      <dgm:spPr/>
    </dgm:pt>
    <dgm:pt modelId="{58B6E140-7DF2-4332-AB95-1E85534BA1E7}" type="pres">
      <dgm:prSet presAssocID="{DD1AB360-50EB-4CAC-AD83-4F3A112983C7}" presName="textRect" presStyleLbl="revTx" presStyleIdx="2" presStyleCnt="4">
        <dgm:presLayoutVars>
          <dgm:chMax val="1"/>
          <dgm:chPref val="1"/>
        </dgm:presLayoutVars>
      </dgm:prSet>
      <dgm:spPr/>
    </dgm:pt>
    <dgm:pt modelId="{9A7A50A6-C214-4CBD-96E6-94B5E2F13E74}" type="pres">
      <dgm:prSet presAssocID="{FCF61BEB-CE53-4CE4-809B-9734591689DA}" presName="sibTrans" presStyleLbl="sibTrans2D1" presStyleIdx="0" presStyleCnt="0"/>
      <dgm:spPr/>
    </dgm:pt>
    <dgm:pt modelId="{0D2CED25-4444-4516-A8F8-D41426D333FC}" type="pres">
      <dgm:prSet presAssocID="{82EB384C-B6F9-43E5-A607-B79A3E2CF3F4}" presName="compNode" presStyleCnt="0"/>
      <dgm:spPr/>
    </dgm:pt>
    <dgm:pt modelId="{F55299A7-DF7A-4359-8946-86459FB751BD}" type="pres">
      <dgm:prSet presAssocID="{82EB384C-B6F9-43E5-A607-B79A3E2CF3F4}" presName="iconBgRect" presStyleLbl="bgShp" presStyleIdx="3" presStyleCnt="4"/>
      <dgm:spPr/>
    </dgm:pt>
    <dgm:pt modelId="{99452367-B65A-42CA-AF34-4FC88FE18A47}" type="pres">
      <dgm:prSet presAssocID="{82EB384C-B6F9-43E5-A607-B79A3E2CF3F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yncing Cloud"/>
        </a:ext>
      </dgm:extLst>
    </dgm:pt>
    <dgm:pt modelId="{82C198C3-1A13-4043-A6D7-00A7E8D48294}" type="pres">
      <dgm:prSet presAssocID="{82EB384C-B6F9-43E5-A607-B79A3E2CF3F4}" presName="spaceRect" presStyleCnt="0"/>
      <dgm:spPr/>
    </dgm:pt>
    <dgm:pt modelId="{09B9465B-BDDA-48C0-862F-112F08E6330D}" type="pres">
      <dgm:prSet presAssocID="{82EB384C-B6F9-43E5-A607-B79A3E2CF3F4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3E29B50C-7C30-41A3-BE71-C391C4B9820E}" srcId="{B827BE11-C616-40BB-85C1-3346550BC25A}" destId="{477C98DD-6A20-440B-ACDE-ABB77F5CED99}" srcOrd="1" destOrd="0" parTransId="{937CA8C2-8CDD-46E1-AB38-46B5F1BA106A}" sibTransId="{8356DDDE-3C2D-48C3-95DD-3D0B52CE771D}"/>
    <dgm:cxn modelId="{7ED39F11-6025-4DDE-9F90-B9AD85DF215C}" type="presOf" srcId="{FCF61BEB-CE53-4CE4-809B-9734591689DA}" destId="{9A7A50A6-C214-4CBD-96E6-94B5E2F13E74}" srcOrd="0" destOrd="0" presId="urn:microsoft.com/office/officeart/2018/2/layout/IconCircleList"/>
    <dgm:cxn modelId="{DF7B6012-6464-4342-938E-08557B01C9E7}" srcId="{B827BE11-C616-40BB-85C1-3346550BC25A}" destId="{DD1AB360-50EB-4CAC-AD83-4F3A112983C7}" srcOrd="2" destOrd="0" parTransId="{ACD03303-F3BB-4318-9FE8-BA3FF08921DA}" sibTransId="{FCF61BEB-CE53-4CE4-809B-9734591689DA}"/>
    <dgm:cxn modelId="{F10D731B-B934-403D-99B6-C89CB0C18B74}" type="presOf" srcId="{BB80B7D9-315A-4A19-B6F2-65EA664BECB1}" destId="{075807F8-AC39-4B31-A474-E4D7B653EEE8}" srcOrd="0" destOrd="0" presId="urn:microsoft.com/office/officeart/2018/2/layout/IconCircleList"/>
    <dgm:cxn modelId="{06E5D24F-3439-4D9F-9EBF-DE6B60D81C17}" type="presOf" srcId="{DD1AB360-50EB-4CAC-AD83-4F3A112983C7}" destId="{58B6E140-7DF2-4332-AB95-1E85534BA1E7}" srcOrd="0" destOrd="0" presId="urn:microsoft.com/office/officeart/2018/2/layout/IconCircleList"/>
    <dgm:cxn modelId="{2513FA4F-01D3-434B-AC7A-6ED227F4812C}" srcId="{B827BE11-C616-40BB-85C1-3346550BC25A}" destId="{82EB384C-B6F9-43E5-A607-B79A3E2CF3F4}" srcOrd="3" destOrd="0" parTransId="{BF5181A4-494F-433B-84EB-FCFB2DC3B293}" sibTransId="{0BC91A32-4CDD-4ECF-8474-FDAD96E2BF7F}"/>
    <dgm:cxn modelId="{3606FF84-BDDF-4FCC-84D4-44285A4CCEA0}" type="presOf" srcId="{477C98DD-6A20-440B-ACDE-ABB77F5CED99}" destId="{89DA7245-A119-4F2D-9D2C-5A0133EDB4AF}" srcOrd="0" destOrd="0" presId="urn:microsoft.com/office/officeart/2018/2/layout/IconCircleList"/>
    <dgm:cxn modelId="{2AD43DB5-193F-4366-A071-516C16A54C57}" type="presOf" srcId="{8356DDDE-3C2D-48C3-95DD-3D0B52CE771D}" destId="{36D2C774-D13E-4248-9B98-30CBE25CC104}" srcOrd="0" destOrd="0" presId="urn:microsoft.com/office/officeart/2018/2/layout/IconCircleList"/>
    <dgm:cxn modelId="{135714C1-4A09-46A1-8C4C-C685B30E38C2}" type="presOf" srcId="{82EB384C-B6F9-43E5-A607-B79A3E2CF3F4}" destId="{09B9465B-BDDA-48C0-862F-112F08E6330D}" srcOrd="0" destOrd="0" presId="urn:microsoft.com/office/officeart/2018/2/layout/IconCircleList"/>
    <dgm:cxn modelId="{0DBBBAD7-AF41-4020-B1CB-93FD713E82BE}" type="presOf" srcId="{7A83ADCE-0CEC-4DB7-BBA8-8981BE5DEEC9}" destId="{579D30FD-7225-40B3-AAFE-31FD299CEAD1}" srcOrd="0" destOrd="0" presId="urn:microsoft.com/office/officeart/2018/2/layout/IconCircleList"/>
    <dgm:cxn modelId="{D8FE85EB-A341-437C-944B-C64B73825383}" type="presOf" srcId="{B827BE11-C616-40BB-85C1-3346550BC25A}" destId="{0524F560-0B1E-42E9-B0E0-C345DB1B20B3}" srcOrd="0" destOrd="0" presId="urn:microsoft.com/office/officeart/2018/2/layout/IconCircleList"/>
    <dgm:cxn modelId="{4EF350FE-B6AB-4B32-A748-A0C56360B178}" srcId="{B827BE11-C616-40BB-85C1-3346550BC25A}" destId="{7A83ADCE-0CEC-4DB7-BBA8-8981BE5DEEC9}" srcOrd="0" destOrd="0" parTransId="{4FE3F52B-B866-4E2F-BDFB-8E658362ED01}" sibTransId="{BB80B7D9-315A-4A19-B6F2-65EA664BECB1}"/>
    <dgm:cxn modelId="{F456A26D-3164-42FA-811C-011563FCA1F1}" type="presParOf" srcId="{0524F560-0B1E-42E9-B0E0-C345DB1B20B3}" destId="{06F46D00-C65E-4389-AB33-89E670EC318F}" srcOrd="0" destOrd="0" presId="urn:microsoft.com/office/officeart/2018/2/layout/IconCircleList"/>
    <dgm:cxn modelId="{E6B26A94-AE95-48C8-ACAA-C0BBD4EB99A6}" type="presParOf" srcId="{06F46D00-C65E-4389-AB33-89E670EC318F}" destId="{62E81928-5F8D-4703-AC82-29D62B020E6F}" srcOrd="0" destOrd="0" presId="urn:microsoft.com/office/officeart/2018/2/layout/IconCircleList"/>
    <dgm:cxn modelId="{85D23E91-A16C-4D00-AA5D-E8B784C591B4}" type="presParOf" srcId="{62E81928-5F8D-4703-AC82-29D62B020E6F}" destId="{D8A2042B-E722-41FF-A7BF-DDB9F6326CA9}" srcOrd="0" destOrd="0" presId="urn:microsoft.com/office/officeart/2018/2/layout/IconCircleList"/>
    <dgm:cxn modelId="{CE179F19-51B9-48E7-BA4D-6CDB24034E05}" type="presParOf" srcId="{62E81928-5F8D-4703-AC82-29D62B020E6F}" destId="{B7CD210E-AFD8-4EC5-B7D9-4DDDA66186D9}" srcOrd="1" destOrd="0" presId="urn:microsoft.com/office/officeart/2018/2/layout/IconCircleList"/>
    <dgm:cxn modelId="{9FDF48C5-C752-4618-89F1-48A874E7B065}" type="presParOf" srcId="{62E81928-5F8D-4703-AC82-29D62B020E6F}" destId="{AB8DCFF4-F21B-4D5D-BD95-B689812C19A9}" srcOrd="2" destOrd="0" presId="urn:microsoft.com/office/officeart/2018/2/layout/IconCircleList"/>
    <dgm:cxn modelId="{ED56F39C-C9E6-4DB4-B5CA-EF09BC42AB8A}" type="presParOf" srcId="{62E81928-5F8D-4703-AC82-29D62B020E6F}" destId="{579D30FD-7225-40B3-AAFE-31FD299CEAD1}" srcOrd="3" destOrd="0" presId="urn:microsoft.com/office/officeart/2018/2/layout/IconCircleList"/>
    <dgm:cxn modelId="{9740C220-E731-4093-867B-7B433B31638C}" type="presParOf" srcId="{06F46D00-C65E-4389-AB33-89E670EC318F}" destId="{075807F8-AC39-4B31-A474-E4D7B653EEE8}" srcOrd="1" destOrd="0" presId="urn:microsoft.com/office/officeart/2018/2/layout/IconCircleList"/>
    <dgm:cxn modelId="{7B14D6EB-CADB-4C81-BF40-F80904D79ED9}" type="presParOf" srcId="{06F46D00-C65E-4389-AB33-89E670EC318F}" destId="{4C509296-31CE-4372-ACEE-34ABE7444DBC}" srcOrd="2" destOrd="0" presId="urn:microsoft.com/office/officeart/2018/2/layout/IconCircleList"/>
    <dgm:cxn modelId="{9487F7AB-840A-4697-8E50-0A64E70F4118}" type="presParOf" srcId="{4C509296-31CE-4372-ACEE-34ABE7444DBC}" destId="{F3D529DD-A2FC-4FD7-91E2-09B3DE5BFE63}" srcOrd="0" destOrd="0" presId="urn:microsoft.com/office/officeart/2018/2/layout/IconCircleList"/>
    <dgm:cxn modelId="{F9744B75-05BD-49E3-985B-6F0CEBAAE13F}" type="presParOf" srcId="{4C509296-31CE-4372-ACEE-34ABE7444DBC}" destId="{FD3ED3FA-1CC9-4D7B-9A1A-0F55B03B949E}" srcOrd="1" destOrd="0" presId="urn:microsoft.com/office/officeart/2018/2/layout/IconCircleList"/>
    <dgm:cxn modelId="{63DF593D-5017-432E-9D4D-6C2FF73FE2E2}" type="presParOf" srcId="{4C509296-31CE-4372-ACEE-34ABE7444DBC}" destId="{F791D5D6-44D1-4F77-9432-6C12F76D79AA}" srcOrd="2" destOrd="0" presId="urn:microsoft.com/office/officeart/2018/2/layout/IconCircleList"/>
    <dgm:cxn modelId="{533D8AA8-5EE4-4D3E-A22C-4B352A4B1A8A}" type="presParOf" srcId="{4C509296-31CE-4372-ACEE-34ABE7444DBC}" destId="{89DA7245-A119-4F2D-9D2C-5A0133EDB4AF}" srcOrd="3" destOrd="0" presId="urn:microsoft.com/office/officeart/2018/2/layout/IconCircleList"/>
    <dgm:cxn modelId="{F1A34BC7-3B23-45D9-9E16-1DE419EE33C1}" type="presParOf" srcId="{06F46D00-C65E-4389-AB33-89E670EC318F}" destId="{36D2C774-D13E-4248-9B98-30CBE25CC104}" srcOrd="3" destOrd="0" presId="urn:microsoft.com/office/officeart/2018/2/layout/IconCircleList"/>
    <dgm:cxn modelId="{BC7C3399-0F53-480B-B164-17605DB3CEBA}" type="presParOf" srcId="{06F46D00-C65E-4389-AB33-89E670EC318F}" destId="{2052BF42-C7F4-4FA2-B89F-7F6530B3CE6A}" srcOrd="4" destOrd="0" presId="urn:microsoft.com/office/officeart/2018/2/layout/IconCircleList"/>
    <dgm:cxn modelId="{B2AB81A2-0E8B-460D-AA8F-48E3E9F711AC}" type="presParOf" srcId="{2052BF42-C7F4-4FA2-B89F-7F6530B3CE6A}" destId="{2A7125AB-60F4-45E1-A656-E05D26C08603}" srcOrd="0" destOrd="0" presId="urn:microsoft.com/office/officeart/2018/2/layout/IconCircleList"/>
    <dgm:cxn modelId="{92E42338-D7B4-406B-B6B0-72E9714C4021}" type="presParOf" srcId="{2052BF42-C7F4-4FA2-B89F-7F6530B3CE6A}" destId="{A7D2C195-CDF9-4815-AA4B-2DFB02056824}" srcOrd="1" destOrd="0" presId="urn:microsoft.com/office/officeart/2018/2/layout/IconCircleList"/>
    <dgm:cxn modelId="{15537C90-43F2-40F0-A5D4-354EA59E380E}" type="presParOf" srcId="{2052BF42-C7F4-4FA2-B89F-7F6530B3CE6A}" destId="{C545B0BD-306F-4C50-A18C-A9525D1649D6}" srcOrd="2" destOrd="0" presId="urn:microsoft.com/office/officeart/2018/2/layout/IconCircleList"/>
    <dgm:cxn modelId="{A2366BC0-72F0-4835-B03B-E4B4983A476F}" type="presParOf" srcId="{2052BF42-C7F4-4FA2-B89F-7F6530B3CE6A}" destId="{58B6E140-7DF2-4332-AB95-1E85534BA1E7}" srcOrd="3" destOrd="0" presId="urn:microsoft.com/office/officeart/2018/2/layout/IconCircleList"/>
    <dgm:cxn modelId="{85607A99-0FB6-4487-A49B-694FD50BDE76}" type="presParOf" srcId="{06F46D00-C65E-4389-AB33-89E670EC318F}" destId="{9A7A50A6-C214-4CBD-96E6-94B5E2F13E74}" srcOrd="5" destOrd="0" presId="urn:microsoft.com/office/officeart/2018/2/layout/IconCircleList"/>
    <dgm:cxn modelId="{B8F5AAA2-F836-42CF-BE94-5E68929E978F}" type="presParOf" srcId="{06F46D00-C65E-4389-AB33-89E670EC318F}" destId="{0D2CED25-4444-4516-A8F8-D41426D333FC}" srcOrd="6" destOrd="0" presId="urn:microsoft.com/office/officeart/2018/2/layout/IconCircleList"/>
    <dgm:cxn modelId="{712F1BFE-CF6D-4369-AA90-C6EB2F75D500}" type="presParOf" srcId="{0D2CED25-4444-4516-A8F8-D41426D333FC}" destId="{F55299A7-DF7A-4359-8946-86459FB751BD}" srcOrd="0" destOrd="0" presId="urn:microsoft.com/office/officeart/2018/2/layout/IconCircleList"/>
    <dgm:cxn modelId="{12D600E5-D2E1-42E3-8CDF-1329F2E7A09F}" type="presParOf" srcId="{0D2CED25-4444-4516-A8F8-D41426D333FC}" destId="{99452367-B65A-42CA-AF34-4FC88FE18A47}" srcOrd="1" destOrd="0" presId="urn:microsoft.com/office/officeart/2018/2/layout/IconCircleList"/>
    <dgm:cxn modelId="{8E9A516D-4907-451D-B1B9-81A3FC59079F}" type="presParOf" srcId="{0D2CED25-4444-4516-A8F8-D41426D333FC}" destId="{82C198C3-1A13-4043-A6D7-00A7E8D48294}" srcOrd="2" destOrd="0" presId="urn:microsoft.com/office/officeart/2018/2/layout/IconCircleList"/>
    <dgm:cxn modelId="{DA24DDBB-4EB2-4AEB-B6B3-FF1CB81A60D4}" type="presParOf" srcId="{0D2CED25-4444-4516-A8F8-D41426D333FC}" destId="{09B9465B-BDDA-48C0-862F-112F08E6330D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F9A89D-076F-4DCA-A6F9-082935328098}">
      <dsp:nvSpPr>
        <dsp:cNvPr id="0" name=""/>
        <dsp:cNvSpPr/>
      </dsp:nvSpPr>
      <dsp:spPr>
        <a:xfrm>
          <a:off x="25368" y="795493"/>
          <a:ext cx="1082781" cy="1082781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C98EB9-2012-4C20-A24F-B9520C5E29B0}">
      <dsp:nvSpPr>
        <dsp:cNvPr id="0" name=""/>
        <dsp:cNvSpPr/>
      </dsp:nvSpPr>
      <dsp:spPr>
        <a:xfrm>
          <a:off x="252752" y="1022877"/>
          <a:ext cx="628012" cy="6280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F3EEA6-C3C8-4D68-BA07-DDEDC6A23870}">
      <dsp:nvSpPr>
        <dsp:cNvPr id="0" name=""/>
        <dsp:cNvSpPr/>
      </dsp:nvSpPr>
      <dsp:spPr>
        <a:xfrm>
          <a:off x="1340173" y="795493"/>
          <a:ext cx="2552269" cy="1082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This project is an example of an Online Transaction Processing (OLTP) system.</a:t>
          </a:r>
        </a:p>
      </dsp:txBody>
      <dsp:txXfrm>
        <a:off x="1340173" y="795493"/>
        <a:ext cx="2552269" cy="1082781"/>
      </dsp:txXfrm>
    </dsp:sp>
    <dsp:sp modelId="{1D616CD0-1E54-4643-9570-2F1FAA2252C4}">
      <dsp:nvSpPr>
        <dsp:cNvPr id="0" name=""/>
        <dsp:cNvSpPr/>
      </dsp:nvSpPr>
      <dsp:spPr>
        <a:xfrm>
          <a:off x="4337156" y="795493"/>
          <a:ext cx="1082781" cy="1082781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F5BEF5-8913-4B55-836B-8943E4D3BB07}">
      <dsp:nvSpPr>
        <dsp:cNvPr id="0" name=""/>
        <dsp:cNvSpPr/>
      </dsp:nvSpPr>
      <dsp:spPr>
        <a:xfrm>
          <a:off x="4564540" y="1022877"/>
          <a:ext cx="628012" cy="6280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8485FE-D268-4912-AE75-87756BEF1E5E}">
      <dsp:nvSpPr>
        <dsp:cNvPr id="0" name=""/>
        <dsp:cNvSpPr/>
      </dsp:nvSpPr>
      <dsp:spPr>
        <a:xfrm>
          <a:off x="5651962" y="795493"/>
          <a:ext cx="2552269" cy="1082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OLTP databases are optimized for high-speed transactional workflows like ordering, inventory, and payments.</a:t>
          </a:r>
        </a:p>
      </dsp:txBody>
      <dsp:txXfrm>
        <a:off x="5651962" y="795493"/>
        <a:ext cx="2552269" cy="1082781"/>
      </dsp:txXfrm>
    </dsp:sp>
    <dsp:sp modelId="{6F81BAB8-C07D-491F-9E9A-24E53DC60BFD}">
      <dsp:nvSpPr>
        <dsp:cNvPr id="0" name=""/>
        <dsp:cNvSpPr/>
      </dsp:nvSpPr>
      <dsp:spPr>
        <a:xfrm>
          <a:off x="25368" y="2647688"/>
          <a:ext cx="1082781" cy="1082781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E80518-71C9-4EAC-A40C-5A5520D52879}">
      <dsp:nvSpPr>
        <dsp:cNvPr id="0" name=""/>
        <dsp:cNvSpPr/>
      </dsp:nvSpPr>
      <dsp:spPr>
        <a:xfrm>
          <a:off x="252752" y="2875072"/>
          <a:ext cx="628012" cy="6280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083120-E768-41EE-A10C-FFF89BEE82C6}">
      <dsp:nvSpPr>
        <dsp:cNvPr id="0" name=""/>
        <dsp:cNvSpPr/>
      </dsp:nvSpPr>
      <dsp:spPr>
        <a:xfrm>
          <a:off x="1340173" y="2647688"/>
          <a:ext cx="2552269" cy="1082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Normalization ensures minimal redundancy and strong data consistency.</a:t>
          </a:r>
        </a:p>
      </dsp:txBody>
      <dsp:txXfrm>
        <a:off x="1340173" y="2647688"/>
        <a:ext cx="2552269" cy="1082781"/>
      </dsp:txXfrm>
    </dsp:sp>
    <dsp:sp modelId="{BDB9C843-A655-457B-B5EB-7B1DD7BA1616}">
      <dsp:nvSpPr>
        <dsp:cNvPr id="0" name=""/>
        <dsp:cNvSpPr/>
      </dsp:nvSpPr>
      <dsp:spPr>
        <a:xfrm>
          <a:off x="4337156" y="2647688"/>
          <a:ext cx="1082781" cy="1082781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5DCDB8-6A5D-487B-ABFF-C58E2FB5E5E0}">
      <dsp:nvSpPr>
        <dsp:cNvPr id="0" name=""/>
        <dsp:cNvSpPr/>
      </dsp:nvSpPr>
      <dsp:spPr>
        <a:xfrm>
          <a:off x="4564540" y="2875072"/>
          <a:ext cx="628012" cy="62801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C5B170-2907-4FB8-854F-9FC1E9F9EFD4}">
      <dsp:nvSpPr>
        <dsp:cNvPr id="0" name=""/>
        <dsp:cNvSpPr/>
      </dsp:nvSpPr>
      <dsp:spPr>
        <a:xfrm>
          <a:off x="5651962" y="2647688"/>
          <a:ext cx="2552269" cy="1082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Constraints help maintain integrity in real-time systems.</a:t>
          </a:r>
        </a:p>
      </dsp:txBody>
      <dsp:txXfrm>
        <a:off x="5651962" y="2647688"/>
        <a:ext cx="2552269" cy="10827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438994-EC3E-400F-9E52-49254498984F}">
      <dsp:nvSpPr>
        <dsp:cNvPr id="0" name=""/>
        <dsp:cNvSpPr/>
      </dsp:nvSpPr>
      <dsp:spPr>
        <a:xfrm>
          <a:off x="0" y="1878"/>
          <a:ext cx="8229600" cy="9520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BD3B44-D76B-4EBE-99E9-D8D7484ED284}">
      <dsp:nvSpPr>
        <dsp:cNvPr id="0" name=""/>
        <dsp:cNvSpPr/>
      </dsp:nvSpPr>
      <dsp:spPr>
        <a:xfrm>
          <a:off x="287993" y="216088"/>
          <a:ext cx="523623" cy="5236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AD09C8-2E7D-4479-908F-C92E8390F5A0}">
      <dsp:nvSpPr>
        <dsp:cNvPr id="0" name=""/>
        <dsp:cNvSpPr/>
      </dsp:nvSpPr>
      <dsp:spPr>
        <a:xfrm>
          <a:off x="1099610" y="1878"/>
          <a:ext cx="7129989" cy="9520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758" tIns="100758" rIns="100758" bIns="100758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MySQL – for designing, creating, and managing the relational schema, to define constraints, and perform data operations.</a:t>
          </a:r>
        </a:p>
      </dsp:txBody>
      <dsp:txXfrm>
        <a:off x="1099610" y="1878"/>
        <a:ext cx="7129989" cy="952043"/>
      </dsp:txXfrm>
    </dsp:sp>
    <dsp:sp modelId="{A736AFE4-D495-49CB-B6CC-C4D63FCAE216}">
      <dsp:nvSpPr>
        <dsp:cNvPr id="0" name=""/>
        <dsp:cNvSpPr/>
      </dsp:nvSpPr>
      <dsp:spPr>
        <a:xfrm>
          <a:off x="0" y="1191932"/>
          <a:ext cx="8229600" cy="9520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54B2CC-EBD8-4D29-BA64-4FD68CF1A3C8}">
      <dsp:nvSpPr>
        <dsp:cNvPr id="0" name=""/>
        <dsp:cNvSpPr/>
      </dsp:nvSpPr>
      <dsp:spPr>
        <a:xfrm>
          <a:off x="287993" y="1406142"/>
          <a:ext cx="523623" cy="5236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57DE87-F0FB-42F1-BC5F-DD776550F6F4}">
      <dsp:nvSpPr>
        <dsp:cNvPr id="0" name=""/>
        <dsp:cNvSpPr/>
      </dsp:nvSpPr>
      <dsp:spPr>
        <a:xfrm>
          <a:off x="1099610" y="1191932"/>
          <a:ext cx="7129989" cy="9520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758" tIns="100758" rIns="100758" bIns="100758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HTML/CSS – for building static wireframes to simulate user workflows.</a:t>
          </a:r>
        </a:p>
      </dsp:txBody>
      <dsp:txXfrm>
        <a:off x="1099610" y="1191932"/>
        <a:ext cx="7129989" cy="952043"/>
      </dsp:txXfrm>
    </dsp:sp>
    <dsp:sp modelId="{CBA38FCE-86B5-44CD-9F1A-B6295AE88022}">
      <dsp:nvSpPr>
        <dsp:cNvPr id="0" name=""/>
        <dsp:cNvSpPr/>
      </dsp:nvSpPr>
      <dsp:spPr>
        <a:xfrm>
          <a:off x="0" y="2381986"/>
          <a:ext cx="8229600" cy="9520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0D884C-0405-4B8A-8730-F18DD179BE7C}">
      <dsp:nvSpPr>
        <dsp:cNvPr id="0" name=""/>
        <dsp:cNvSpPr/>
      </dsp:nvSpPr>
      <dsp:spPr>
        <a:xfrm>
          <a:off x="287993" y="2596196"/>
          <a:ext cx="523623" cy="52362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D00CA0-A82E-4D14-BA07-290D8AAF81D5}">
      <dsp:nvSpPr>
        <dsp:cNvPr id="0" name=""/>
        <dsp:cNvSpPr/>
      </dsp:nvSpPr>
      <dsp:spPr>
        <a:xfrm>
          <a:off x="1099610" y="2381986"/>
          <a:ext cx="7129989" cy="9520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758" tIns="100758" rIns="100758" bIns="100758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MermaidJS – to create and visualize the ER diagram.</a:t>
          </a:r>
        </a:p>
      </dsp:txBody>
      <dsp:txXfrm>
        <a:off x="1099610" y="2381986"/>
        <a:ext cx="7129989" cy="952043"/>
      </dsp:txXfrm>
    </dsp:sp>
    <dsp:sp modelId="{674A8415-05C3-4F83-A8BB-A23F948159A1}">
      <dsp:nvSpPr>
        <dsp:cNvPr id="0" name=""/>
        <dsp:cNvSpPr/>
      </dsp:nvSpPr>
      <dsp:spPr>
        <a:xfrm>
          <a:off x="0" y="3572041"/>
          <a:ext cx="8229600" cy="9520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ECE50-671C-459C-95E5-054E55C5F86F}">
      <dsp:nvSpPr>
        <dsp:cNvPr id="0" name=""/>
        <dsp:cNvSpPr/>
      </dsp:nvSpPr>
      <dsp:spPr>
        <a:xfrm>
          <a:off x="287993" y="3786250"/>
          <a:ext cx="523623" cy="52362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8C66AB-76BD-4ECE-B832-D780CE30333C}">
      <dsp:nvSpPr>
        <dsp:cNvPr id="0" name=""/>
        <dsp:cNvSpPr/>
      </dsp:nvSpPr>
      <dsp:spPr>
        <a:xfrm>
          <a:off x="1099610" y="3572041"/>
          <a:ext cx="7129989" cy="9520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758" tIns="100758" rIns="100758" bIns="100758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GitHub – for version control and collaborative development.</a:t>
          </a:r>
        </a:p>
      </dsp:txBody>
      <dsp:txXfrm>
        <a:off x="1099610" y="3572041"/>
        <a:ext cx="7129989" cy="95204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8734F0-7B30-4C08-B13D-102F8456CFA2}">
      <dsp:nvSpPr>
        <dsp:cNvPr id="0" name=""/>
        <dsp:cNvSpPr/>
      </dsp:nvSpPr>
      <dsp:spPr>
        <a:xfrm>
          <a:off x="25368" y="795493"/>
          <a:ext cx="1082781" cy="1082781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9AE5AD-C753-42EF-8048-8D7FC9493408}">
      <dsp:nvSpPr>
        <dsp:cNvPr id="0" name=""/>
        <dsp:cNvSpPr/>
      </dsp:nvSpPr>
      <dsp:spPr>
        <a:xfrm>
          <a:off x="252752" y="1022877"/>
          <a:ext cx="628012" cy="6280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CF5EC0-DFA2-4B11-8EE1-F806AF8E5A55}">
      <dsp:nvSpPr>
        <dsp:cNvPr id="0" name=""/>
        <dsp:cNvSpPr/>
      </dsp:nvSpPr>
      <dsp:spPr>
        <a:xfrm>
          <a:off x="1340173" y="795493"/>
          <a:ext cx="2552269" cy="1082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9 core tables: customers, accounts, orders, items, class, suppliers, order_items, supplier_items, preference_index.</a:t>
          </a:r>
        </a:p>
      </dsp:txBody>
      <dsp:txXfrm>
        <a:off x="1340173" y="795493"/>
        <a:ext cx="2552269" cy="1082781"/>
      </dsp:txXfrm>
    </dsp:sp>
    <dsp:sp modelId="{5AC6DA4F-8A20-412A-AE0B-84CF8F3234D6}">
      <dsp:nvSpPr>
        <dsp:cNvPr id="0" name=""/>
        <dsp:cNvSpPr/>
      </dsp:nvSpPr>
      <dsp:spPr>
        <a:xfrm>
          <a:off x="4337156" y="795493"/>
          <a:ext cx="1082781" cy="1082781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15A37F-E351-42F4-993E-DADF0BF20E0C}">
      <dsp:nvSpPr>
        <dsp:cNvPr id="0" name=""/>
        <dsp:cNvSpPr/>
      </dsp:nvSpPr>
      <dsp:spPr>
        <a:xfrm>
          <a:off x="4564540" y="1022877"/>
          <a:ext cx="628012" cy="6280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24500C-7E39-41F2-A25F-643B286A88FB}">
      <dsp:nvSpPr>
        <dsp:cNvPr id="0" name=""/>
        <dsp:cNvSpPr/>
      </dsp:nvSpPr>
      <dsp:spPr>
        <a:xfrm>
          <a:off x="5651962" y="795493"/>
          <a:ext cx="2552269" cy="1082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Relational links ensure proper mapping and constraints for referential integrity.</a:t>
          </a:r>
        </a:p>
      </dsp:txBody>
      <dsp:txXfrm>
        <a:off x="5651962" y="795493"/>
        <a:ext cx="2552269" cy="1082781"/>
      </dsp:txXfrm>
    </dsp:sp>
    <dsp:sp modelId="{F25B5D0F-3010-48CA-81FE-9653AF8A8CE0}">
      <dsp:nvSpPr>
        <dsp:cNvPr id="0" name=""/>
        <dsp:cNvSpPr/>
      </dsp:nvSpPr>
      <dsp:spPr>
        <a:xfrm>
          <a:off x="25368" y="2647688"/>
          <a:ext cx="1082781" cy="1082781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E3CE50-230C-4D9F-B4A0-F2191BA4CE94}">
      <dsp:nvSpPr>
        <dsp:cNvPr id="0" name=""/>
        <dsp:cNvSpPr/>
      </dsp:nvSpPr>
      <dsp:spPr>
        <a:xfrm>
          <a:off x="252752" y="2875072"/>
          <a:ext cx="628012" cy="6280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2C2091-809C-46EE-A62E-A270AAB7AC78}">
      <dsp:nvSpPr>
        <dsp:cNvPr id="0" name=""/>
        <dsp:cNvSpPr/>
      </dsp:nvSpPr>
      <dsp:spPr>
        <a:xfrm>
          <a:off x="1340173" y="2647688"/>
          <a:ext cx="2552269" cy="1082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Supports item classification, supply mapping, and ranked preferences.</a:t>
          </a:r>
        </a:p>
      </dsp:txBody>
      <dsp:txXfrm>
        <a:off x="1340173" y="2647688"/>
        <a:ext cx="2552269" cy="1082781"/>
      </dsp:txXfrm>
    </dsp:sp>
    <dsp:sp modelId="{0DC8B95C-6AB3-44D4-B43A-704CDD341081}">
      <dsp:nvSpPr>
        <dsp:cNvPr id="0" name=""/>
        <dsp:cNvSpPr/>
      </dsp:nvSpPr>
      <dsp:spPr>
        <a:xfrm>
          <a:off x="4337156" y="2647688"/>
          <a:ext cx="1082781" cy="1082781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7ED296-8D56-4EFD-BF4B-057FB56D958B}">
      <dsp:nvSpPr>
        <dsp:cNvPr id="0" name=""/>
        <dsp:cNvSpPr/>
      </dsp:nvSpPr>
      <dsp:spPr>
        <a:xfrm>
          <a:off x="4564540" y="2875072"/>
          <a:ext cx="628012" cy="62801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2A5AF7-B34F-4272-8873-D1B6A3B9D9F8}">
      <dsp:nvSpPr>
        <dsp:cNvPr id="0" name=""/>
        <dsp:cNvSpPr/>
      </dsp:nvSpPr>
      <dsp:spPr>
        <a:xfrm>
          <a:off x="5651962" y="2647688"/>
          <a:ext cx="2552269" cy="1082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In-depth Schema present on GitHub.</a:t>
          </a:r>
        </a:p>
      </dsp:txBody>
      <dsp:txXfrm>
        <a:off x="5651962" y="2647688"/>
        <a:ext cx="2552269" cy="108278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F54CAB-1BFC-2545-996D-7BB29FFF2B1E}">
      <dsp:nvSpPr>
        <dsp:cNvPr id="0" name=""/>
        <dsp:cNvSpPr/>
      </dsp:nvSpPr>
      <dsp:spPr>
        <a:xfrm>
          <a:off x="0" y="0"/>
          <a:ext cx="6309360" cy="95729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Login/Register, Product Listings with Filters</a:t>
          </a:r>
        </a:p>
      </dsp:txBody>
      <dsp:txXfrm>
        <a:off x="28038" y="28038"/>
        <a:ext cx="5195473" cy="901218"/>
      </dsp:txXfrm>
    </dsp:sp>
    <dsp:sp modelId="{08484FA2-6D81-7946-827F-078AE3BC6D8A}">
      <dsp:nvSpPr>
        <dsp:cNvPr id="0" name=""/>
        <dsp:cNvSpPr/>
      </dsp:nvSpPr>
      <dsp:spPr>
        <a:xfrm>
          <a:off x="528408" y="1131347"/>
          <a:ext cx="6309360" cy="95729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Cart, Checkout using customer bank accounts</a:t>
          </a:r>
        </a:p>
      </dsp:txBody>
      <dsp:txXfrm>
        <a:off x="556446" y="1159385"/>
        <a:ext cx="5102633" cy="901218"/>
      </dsp:txXfrm>
    </dsp:sp>
    <dsp:sp modelId="{F6F7EE04-2F53-CE45-96B8-D778ADC236FB}">
      <dsp:nvSpPr>
        <dsp:cNvPr id="0" name=""/>
        <dsp:cNvSpPr/>
      </dsp:nvSpPr>
      <dsp:spPr>
        <a:xfrm>
          <a:off x="1048931" y="2262695"/>
          <a:ext cx="6309360" cy="95729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Order history, Supplier product editor, Admin management</a:t>
          </a:r>
        </a:p>
      </dsp:txBody>
      <dsp:txXfrm>
        <a:off x="1076969" y="2290733"/>
        <a:ext cx="5110520" cy="901218"/>
      </dsp:txXfrm>
    </dsp:sp>
    <dsp:sp modelId="{45280C63-7268-9646-BFD8-7176C9C14657}">
      <dsp:nvSpPr>
        <dsp:cNvPr id="0" name=""/>
        <dsp:cNvSpPr/>
      </dsp:nvSpPr>
      <dsp:spPr>
        <a:xfrm>
          <a:off x="1577340" y="3394043"/>
          <a:ext cx="6309360" cy="957294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Real-time analytics, top items, top suppliers</a:t>
          </a:r>
        </a:p>
      </dsp:txBody>
      <dsp:txXfrm>
        <a:off x="1605378" y="3422081"/>
        <a:ext cx="5102633" cy="901218"/>
      </dsp:txXfrm>
    </dsp:sp>
    <dsp:sp modelId="{2B5C3A13-07E0-7E47-8649-44514D1957EF}">
      <dsp:nvSpPr>
        <dsp:cNvPr id="0" name=""/>
        <dsp:cNvSpPr/>
      </dsp:nvSpPr>
      <dsp:spPr>
        <a:xfrm>
          <a:off x="5687118" y="733200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5827122" y="733200"/>
        <a:ext cx="342233" cy="468236"/>
      </dsp:txXfrm>
    </dsp:sp>
    <dsp:sp modelId="{8457DF94-4954-4747-8013-29B0D1A45AD1}">
      <dsp:nvSpPr>
        <dsp:cNvPr id="0" name=""/>
        <dsp:cNvSpPr/>
      </dsp:nvSpPr>
      <dsp:spPr>
        <a:xfrm>
          <a:off x="6215527" y="1864548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6355531" y="1864548"/>
        <a:ext cx="342233" cy="468236"/>
      </dsp:txXfrm>
    </dsp:sp>
    <dsp:sp modelId="{54E2336F-2200-2A4F-96F5-417FD882A5FC}">
      <dsp:nvSpPr>
        <dsp:cNvPr id="0" name=""/>
        <dsp:cNvSpPr/>
      </dsp:nvSpPr>
      <dsp:spPr>
        <a:xfrm>
          <a:off x="6736049" y="299589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6876053" y="2995896"/>
        <a:ext cx="342233" cy="46823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A072FA-8D15-4215-9B6F-28A4918D749C}">
      <dsp:nvSpPr>
        <dsp:cNvPr id="0" name=""/>
        <dsp:cNvSpPr/>
      </dsp:nvSpPr>
      <dsp:spPr>
        <a:xfrm>
          <a:off x="0" y="1878"/>
          <a:ext cx="8229600" cy="9520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45C78F-EE08-47B6-8F77-7A1A37896FB5}">
      <dsp:nvSpPr>
        <dsp:cNvPr id="0" name=""/>
        <dsp:cNvSpPr/>
      </dsp:nvSpPr>
      <dsp:spPr>
        <a:xfrm>
          <a:off x="287993" y="216088"/>
          <a:ext cx="523623" cy="5236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FB0E8D-87F4-4397-9BB7-8D2AF80DB739}">
      <dsp:nvSpPr>
        <dsp:cNvPr id="0" name=""/>
        <dsp:cNvSpPr/>
      </dsp:nvSpPr>
      <dsp:spPr>
        <a:xfrm>
          <a:off x="1099610" y="1878"/>
          <a:ext cx="7129989" cy="9520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758" tIns="100758" rIns="100758" bIns="100758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Why relational database?</a:t>
          </a:r>
        </a:p>
      </dsp:txBody>
      <dsp:txXfrm>
        <a:off x="1099610" y="1878"/>
        <a:ext cx="7129989" cy="952043"/>
      </dsp:txXfrm>
    </dsp:sp>
    <dsp:sp modelId="{9D85BFA1-0494-4B99-970B-76A82D288300}">
      <dsp:nvSpPr>
        <dsp:cNvPr id="0" name=""/>
        <dsp:cNvSpPr/>
      </dsp:nvSpPr>
      <dsp:spPr>
        <a:xfrm>
          <a:off x="0" y="1191932"/>
          <a:ext cx="8229600" cy="9520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2D2CB2-B603-447D-AF29-5A6CDF90F750}">
      <dsp:nvSpPr>
        <dsp:cNvPr id="0" name=""/>
        <dsp:cNvSpPr/>
      </dsp:nvSpPr>
      <dsp:spPr>
        <a:xfrm>
          <a:off x="287993" y="1406142"/>
          <a:ext cx="523623" cy="5236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D0DA12-A958-4C32-B41A-F88A5B8FC425}">
      <dsp:nvSpPr>
        <dsp:cNvPr id="0" name=""/>
        <dsp:cNvSpPr/>
      </dsp:nvSpPr>
      <dsp:spPr>
        <a:xfrm>
          <a:off x="1099610" y="1191932"/>
          <a:ext cx="7129989" cy="9520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758" tIns="100758" rIns="100758" bIns="100758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- Ensures ACID compliance, normalization, and SQL querying.</a:t>
          </a:r>
        </a:p>
      </dsp:txBody>
      <dsp:txXfrm>
        <a:off x="1099610" y="1191932"/>
        <a:ext cx="7129989" cy="952043"/>
      </dsp:txXfrm>
    </dsp:sp>
    <dsp:sp modelId="{009F8910-443B-442E-9EBF-DC141D3609A6}">
      <dsp:nvSpPr>
        <dsp:cNvPr id="0" name=""/>
        <dsp:cNvSpPr/>
      </dsp:nvSpPr>
      <dsp:spPr>
        <a:xfrm>
          <a:off x="0" y="2381986"/>
          <a:ext cx="8229600" cy="9520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FBD5D9-191A-4FE2-84FD-52E8EBBCC776}">
      <dsp:nvSpPr>
        <dsp:cNvPr id="0" name=""/>
        <dsp:cNvSpPr/>
      </dsp:nvSpPr>
      <dsp:spPr>
        <a:xfrm>
          <a:off x="287993" y="2596196"/>
          <a:ext cx="523623" cy="52362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1EB5F8-3FA9-4889-A36B-8056C6BDB882}">
      <dsp:nvSpPr>
        <dsp:cNvPr id="0" name=""/>
        <dsp:cNvSpPr/>
      </dsp:nvSpPr>
      <dsp:spPr>
        <a:xfrm>
          <a:off x="1099610" y="2381986"/>
          <a:ext cx="7129989" cy="9520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758" tIns="100758" rIns="100758" bIns="100758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Why not NoSQL?</a:t>
          </a:r>
        </a:p>
      </dsp:txBody>
      <dsp:txXfrm>
        <a:off x="1099610" y="2381986"/>
        <a:ext cx="7129989" cy="952043"/>
      </dsp:txXfrm>
    </dsp:sp>
    <dsp:sp modelId="{78CE4B06-A2BF-4C6C-BCB0-926AD41319B4}">
      <dsp:nvSpPr>
        <dsp:cNvPr id="0" name=""/>
        <dsp:cNvSpPr/>
      </dsp:nvSpPr>
      <dsp:spPr>
        <a:xfrm>
          <a:off x="0" y="3572041"/>
          <a:ext cx="8229600" cy="9520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CFEEAC-0CA2-4EC9-828B-610A81801B91}">
      <dsp:nvSpPr>
        <dsp:cNvPr id="0" name=""/>
        <dsp:cNvSpPr/>
      </dsp:nvSpPr>
      <dsp:spPr>
        <a:xfrm>
          <a:off x="287993" y="3786250"/>
          <a:ext cx="523623" cy="52362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F311A4-E896-4988-A5CF-06D5ED92D37B}">
      <dsp:nvSpPr>
        <dsp:cNvPr id="0" name=""/>
        <dsp:cNvSpPr/>
      </dsp:nvSpPr>
      <dsp:spPr>
        <a:xfrm>
          <a:off x="1099610" y="3572041"/>
          <a:ext cx="7129989" cy="9520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758" tIns="100758" rIns="100758" bIns="100758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- NoSQL offers flexibility but may sacrifice integrity and consistency.</a:t>
          </a:r>
        </a:p>
      </dsp:txBody>
      <dsp:txXfrm>
        <a:off x="1099610" y="3572041"/>
        <a:ext cx="7129989" cy="95204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572F27-AE80-094C-B7E1-703B265DD4DD}">
      <dsp:nvSpPr>
        <dsp:cNvPr id="0" name=""/>
        <dsp:cNvSpPr/>
      </dsp:nvSpPr>
      <dsp:spPr>
        <a:xfrm>
          <a:off x="2029971" y="1311847"/>
          <a:ext cx="43468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34683" y="45720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235680" y="1355238"/>
        <a:ext cx="23264" cy="4657"/>
      </dsp:txXfrm>
    </dsp:sp>
    <dsp:sp modelId="{0CCC9CE6-7240-EC4D-9615-18D8460A3544}">
      <dsp:nvSpPr>
        <dsp:cNvPr id="0" name=""/>
        <dsp:cNvSpPr/>
      </dsp:nvSpPr>
      <dsp:spPr>
        <a:xfrm>
          <a:off x="8800" y="750675"/>
          <a:ext cx="2022970" cy="121378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127" tIns="104052" rIns="99127" bIns="10405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1. Clone the schema and data SQL file from </a:t>
          </a:r>
          <a:r>
            <a:rPr lang="en-US" sz="1200" kern="1200"/>
            <a:t>GitHub. </a:t>
          </a:r>
          <a:r>
            <a:rPr lang="en-US" sz="1200" kern="1200">
              <a:hlinkClick xmlns:r="http://schemas.openxmlformats.org/officeDocument/2006/relationships" r:id="rId1"/>
            </a:rPr>
            <a:t>https://github.com/DhairyaUmrania/DataManagementProject</a:t>
          </a:r>
          <a:endParaRPr lang="en-US" sz="1200" kern="1200" dirty="0"/>
        </a:p>
      </dsp:txBody>
      <dsp:txXfrm>
        <a:off x="8800" y="750675"/>
        <a:ext cx="2022970" cy="1213782"/>
      </dsp:txXfrm>
    </dsp:sp>
    <dsp:sp modelId="{5A3A3E0F-797A-144B-944A-880C44D8A73F}">
      <dsp:nvSpPr>
        <dsp:cNvPr id="0" name=""/>
        <dsp:cNvSpPr/>
      </dsp:nvSpPr>
      <dsp:spPr>
        <a:xfrm>
          <a:off x="4518225" y="1311847"/>
          <a:ext cx="43468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34683" y="45720"/>
              </a:lnTo>
            </a:path>
          </a:pathLst>
        </a:custGeom>
        <a:noFill/>
        <a:ln w="9525" cap="flat" cmpd="sng" algn="ctr">
          <a:solidFill>
            <a:schemeClr val="accent2">
              <a:hueOff val="1560506"/>
              <a:satOff val="-1946"/>
              <a:lumOff val="458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723935" y="1355238"/>
        <a:ext cx="23264" cy="4657"/>
      </dsp:txXfrm>
    </dsp:sp>
    <dsp:sp modelId="{BE50C888-C4FE-EC41-9482-4E87CF362335}">
      <dsp:nvSpPr>
        <dsp:cNvPr id="0" name=""/>
        <dsp:cNvSpPr/>
      </dsp:nvSpPr>
      <dsp:spPr>
        <a:xfrm>
          <a:off x="2497054" y="750675"/>
          <a:ext cx="2022970" cy="1213782"/>
        </a:xfrm>
        <a:prstGeom prst="rect">
          <a:avLst/>
        </a:prstGeom>
        <a:solidFill>
          <a:schemeClr val="accent2">
            <a:hueOff val="1170380"/>
            <a:satOff val="-1460"/>
            <a:lumOff val="34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127" tIns="104052" rIns="99127" bIns="10405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2. Run the SQL script in MySQL to set up tables and insert data.</a:t>
          </a:r>
        </a:p>
      </dsp:txBody>
      <dsp:txXfrm>
        <a:off x="2497054" y="750675"/>
        <a:ext cx="2022970" cy="1213782"/>
      </dsp:txXfrm>
    </dsp:sp>
    <dsp:sp modelId="{7D23FF1C-BC20-FD44-9489-8C89927222D5}">
      <dsp:nvSpPr>
        <dsp:cNvPr id="0" name=""/>
        <dsp:cNvSpPr/>
      </dsp:nvSpPr>
      <dsp:spPr>
        <a:xfrm>
          <a:off x="1020285" y="1962658"/>
          <a:ext cx="4976508" cy="434683"/>
        </a:xfrm>
        <a:custGeom>
          <a:avLst/>
          <a:gdLst/>
          <a:ahLst/>
          <a:cxnLst/>
          <a:rect l="0" t="0" r="0" b="0"/>
          <a:pathLst>
            <a:path>
              <a:moveTo>
                <a:pt x="4976508" y="0"/>
              </a:moveTo>
              <a:lnTo>
                <a:pt x="4976508" y="234441"/>
              </a:lnTo>
              <a:lnTo>
                <a:pt x="0" y="234441"/>
              </a:lnTo>
              <a:lnTo>
                <a:pt x="0" y="434683"/>
              </a:lnTo>
            </a:path>
          </a:pathLst>
        </a:custGeom>
        <a:noFill/>
        <a:ln w="9525" cap="flat" cmpd="sng" algn="ctr">
          <a:solidFill>
            <a:schemeClr val="accent2">
              <a:hueOff val="3121013"/>
              <a:satOff val="-3893"/>
              <a:lumOff val="915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83584" y="2177671"/>
        <a:ext cx="249910" cy="4657"/>
      </dsp:txXfrm>
    </dsp:sp>
    <dsp:sp modelId="{7ABAD61B-A841-6E48-8AB5-D7C29165EFC5}">
      <dsp:nvSpPr>
        <dsp:cNvPr id="0" name=""/>
        <dsp:cNvSpPr/>
      </dsp:nvSpPr>
      <dsp:spPr>
        <a:xfrm>
          <a:off x="4985308" y="750675"/>
          <a:ext cx="2022970" cy="1213782"/>
        </a:xfrm>
        <a:prstGeom prst="rect">
          <a:avLst/>
        </a:prstGeom>
        <a:solidFill>
          <a:schemeClr val="accent2">
            <a:hueOff val="2340759"/>
            <a:satOff val="-2919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127" tIns="104052" rIns="99127" bIns="10405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3. Open wireframes.html to explore frontend views.</a:t>
          </a:r>
        </a:p>
      </dsp:txBody>
      <dsp:txXfrm>
        <a:off x="4985308" y="750675"/>
        <a:ext cx="2022970" cy="1213782"/>
      </dsp:txXfrm>
    </dsp:sp>
    <dsp:sp modelId="{571E82DC-DFFE-B24D-A042-7DE08C0D9A7D}">
      <dsp:nvSpPr>
        <dsp:cNvPr id="0" name=""/>
        <dsp:cNvSpPr/>
      </dsp:nvSpPr>
      <dsp:spPr>
        <a:xfrm>
          <a:off x="2029971" y="2990912"/>
          <a:ext cx="43468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34683" y="45720"/>
              </a:lnTo>
            </a:path>
          </a:pathLst>
        </a:custGeom>
        <a:noFill/>
        <a:ln w="9525" cap="flat" cmpd="sng" algn="ctr">
          <a:solidFill>
            <a:schemeClr val="accent2">
              <a:hueOff val="4681519"/>
              <a:satOff val="-5839"/>
              <a:lumOff val="1373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235680" y="3034304"/>
        <a:ext cx="23264" cy="4657"/>
      </dsp:txXfrm>
    </dsp:sp>
    <dsp:sp modelId="{31979FD4-24CD-0845-AD9F-6828D94642B5}">
      <dsp:nvSpPr>
        <dsp:cNvPr id="0" name=""/>
        <dsp:cNvSpPr/>
      </dsp:nvSpPr>
      <dsp:spPr>
        <a:xfrm>
          <a:off x="8800" y="2429741"/>
          <a:ext cx="2022970" cy="1213782"/>
        </a:xfrm>
        <a:prstGeom prst="rect">
          <a:avLst/>
        </a:prstGeom>
        <a:solidFill>
          <a:schemeClr val="accent2">
            <a:hueOff val="3511139"/>
            <a:satOff val="-4379"/>
            <a:lumOff val="103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127" tIns="104052" rIns="99127" bIns="10405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4. Query the database using provided SQL examples.</a:t>
          </a:r>
        </a:p>
      </dsp:txBody>
      <dsp:txXfrm>
        <a:off x="8800" y="2429741"/>
        <a:ext cx="2022970" cy="1213782"/>
      </dsp:txXfrm>
    </dsp:sp>
    <dsp:sp modelId="{7977611C-54BB-834C-9DE0-78FC45EB1A53}">
      <dsp:nvSpPr>
        <dsp:cNvPr id="0" name=""/>
        <dsp:cNvSpPr/>
      </dsp:nvSpPr>
      <dsp:spPr>
        <a:xfrm>
          <a:off x="2497054" y="2429741"/>
          <a:ext cx="2022970" cy="1213782"/>
        </a:xfrm>
        <a:prstGeom prst="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127" tIns="104052" rIns="99127" bIns="10405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5. Extend wireframes with backend calls for full integration.</a:t>
          </a:r>
        </a:p>
      </dsp:txBody>
      <dsp:txXfrm>
        <a:off x="2497054" y="2429741"/>
        <a:ext cx="2022970" cy="121378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A2042B-E722-41FF-A7BF-DDB9F6326CA9}">
      <dsp:nvSpPr>
        <dsp:cNvPr id="0" name=""/>
        <dsp:cNvSpPr/>
      </dsp:nvSpPr>
      <dsp:spPr>
        <a:xfrm>
          <a:off x="18535" y="659889"/>
          <a:ext cx="1080124" cy="108012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CD210E-AFD8-4EC5-B7D9-4DDDA66186D9}">
      <dsp:nvSpPr>
        <dsp:cNvPr id="0" name=""/>
        <dsp:cNvSpPr/>
      </dsp:nvSpPr>
      <dsp:spPr>
        <a:xfrm>
          <a:off x="245361" y="886715"/>
          <a:ext cx="626472" cy="62647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9D30FD-7225-40B3-AAFE-31FD299CEAD1}">
      <dsp:nvSpPr>
        <dsp:cNvPr id="0" name=""/>
        <dsp:cNvSpPr/>
      </dsp:nvSpPr>
      <dsp:spPr>
        <a:xfrm>
          <a:off x="1330115" y="659889"/>
          <a:ext cx="2546008" cy="10801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Incorporate recommendation engine using ML.</a:t>
          </a:r>
        </a:p>
      </dsp:txBody>
      <dsp:txXfrm>
        <a:off x="1330115" y="659889"/>
        <a:ext cx="2546008" cy="1080124"/>
      </dsp:txXfrm>
    </dsp:sp>
    <dsp:sp modelId="{F3D529DD-A2FC-4FD7-91E2-09B3DE5BFE63}">
      <dsp:nvSpPr>
        <dsp:cNvPr id="0" name=""/>
        <dsp:cNvSpPr/>
      </dsp:nvSpPr>
      <dsp:spPr>
        <a:xfrm>
          <a:off x="4319746" y="659889"/>
          <a:ext cx="1080124" cy="108012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3ED3FA-1CC9-4D7B-9A1A-0F55B03B949E}">
      <dsp:nvSpPr>
        <dsp:cNvPr id="0" name=""/>
        <dsp:cNvSpPr/>
      </dsp:nvSpPr>
      <dsp:spPr>
        <a:xfrm>
          <a:off x="4546573" y="886715"/>
          <a:ext cx="626472" cy="62647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DA7245-A119-4F2D-9D2C-5A0133EDB4AF}">
      <dsp:nvSpPr>
        <dsp:cNvPr id="0" name=""/>
        <dsp:cNvSpPr/>
      </dsp:nvSpPr>
      <dsp:spPr>
        <a:xfrm>
          <a:off x="5631327" y="659889"/>
          <a:ext cx="2546008" cy="10801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Expand to real-time order and inventory tracking.</a:t>
          </a:r>
        </a:p>
      </dsp:txBody>
      <dsp:txXfrm>
        <a:off x="5631327" y="659889"/>
        <a:ext cx="2546008" cy="1080124"/>
      </dsp:txXfrm>
    </dsp:sp>
    <dsp:sp modelId="{2A7125AB-60F4-45E1-A656-E05D26C08603}">
      <dsp:nvSpPr>
        <dsp:cNvPr id="0" name=""/>
        <dsp:cNvSpPr/>
      </dsp:nvSpPr>
      <dsp:spPr>
        <a:xfrm>
          <a:off x="18535" y="2452790"/>
          <a:ext cx="1080124" cy="108012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D2C195-CDF9-4815-AA4B-2DFB02056824}">
      <dsp:nvSpPr>
        <dsp:cNvPr id="0" name=""/>
        <dsp:cNvSpPr/>
      </dsp:nvSpPr>
      <dsp:spPr>
        <a:xfrm>
          <a:off x="245361" y="2679617"/>
          <a:ext cx="626472" cy="62647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B6E140-7DF2-4332-AB95-1E85534BA1E7}">
      <dsp:nvSpPr>
        <dsp:cNvPr id="0" name=""/>
        <dsp:cNvSpPr/>
      </dsp:nvSpPr>
      <dsp:spPr>
        <a:xfrm>
          <a:off x="1330115" y="2452790"/>
          <a:ext cx="2546008" cy="10801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Develop frontend using React or Vue.</a:t>
          </a:r>
        </a:p>
      </dsp:txBody>
      <dsp:txXfrm>
        <a:off x="1330115" y="2452790"/>
        <a:ext cx="2546008" cy="1080124"/>
      </dsp:txXfrm>
    </dsp:sp>
    <dsp:sp modelId="{F55299A7-DF7A-4359-8946-86459FB751BD}">
      <dsp:nvSpPr>
        <dsp:cNvPr id="0" name=""/>
        <dsp:cNvSpPr/>
      </dsp:nvSpPr>
      <dsp:spPr>
        <a:xfrm>
          <a:off x="4319746" y="2452790"/>
          <a:ext cx="1080124" cy="108012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452367-B65A-42CA-AF34-4FC88FE18A47}">
      <dsp:nvSpPr>
        <dsp:cNvPr id="0" name=""/>
        <dsp:cNvSpPr/>
      </dsp:nvSpPr>
      <dsp:spPr>
        <a:xfrm>
          <a:off x="4546573" y="2679617"/>
          <a:ext cx="626472" cy="62647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B9465B-BDDA-48C0-862F-112F08E6330D}">
      <dsp:nvSpPr>
        <dsp:cNvPr id="0" name=""/>
        <dsp:cNvSpPr/>
      </dsp:nvSpPr>
      <dsp:spPr>
        <a:xfrm>
          <a:off x="5631327" y="2452790"/>
          <a:ext cx="2546008" cy="10801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Deploy full-stack application with cloud DB.</a:t>
          </a:r>
        </a:p>
      </dsp:txBody>
      <dsp:txXfrm>
        <a:off x="5631327" y="2452790"/>
        <a:ext cx="2546008" cy="10801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eg>
</file>

<file path=ppt/media/image2.jp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jpe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png>
</file>

<file path=ppt/media/image44.png>
</file>

<file path=ppt/media/image45.png>
</file>

<file path=ppt/media/image46.jpeg>
</file>

<file path=ppt/media/image47.png>
</file>

<file path=ppt/media/image48.svg>
</file>

<file path=ppt/media/image49.png>
</file>

<file path=ppt/media/image5.svg>
</file>

<file path=ppt/media/image50.svg>
</file>

<file path=ppt/media/image51.png>
</file>

<file path=ppt/media/image52.svg>
</file>

<file path=ppt/media/image53.png>
</file>

<file path=ppt/media/image54.svg>
</file>

<file path=ppt/media/image55.svg>
</file>

<file path=ppt/media/image56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D82FCE-E7E0-4F29-9320-46A47983EF40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404F9B-3A1E-4B4D-99DD-DC885F5EC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66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Item_class</a:t>
            </a:r>
            <a:r>
              <a:rPr lang="en-US" dirty="0"/>
              <a:t> = item categories like Electronics, Clothing, Household items, </a:t>
            </a:r>
            <a:r>
              <a:rPr lang="en-US" dirty="0" err="1"/>
              <a:t>etc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404F9B-3A1E-4B4D-99DD-DC885F5EC16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17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Preference_index</a:t>
            </a:r>
            <a:r>
              <a:rPr lang="en-US" dirty="0"/>
              <a:t> = a metric to calculate which supplier to prioritize, we will explain this in depth later on</a:t>
            </a:r>
          </a:p>
          <a:p>
            <a:r>
              <a:rPr lang="en-US" dirty="0"/>
              <a:t>Many-to-many relationships (like items belonging to multiple item classes) </a:t>
            </a:r>
          </a:p>
          <a:p>
            <a:r>
              <a:rPr lang="en-US" dirty="0"/>
              <a:t>Specialization (like how items are categorized)</a:t>
            </a:r>
          </a:p>
          <a:p>
            <a:r>
              <a:rPr lang="en-US" dirty="0"/>
              <a:t> Dependent relationships (like how </a:t>
            </a:r>
            <a:r>
              <a:rPr lang="en-US" dirty="0" err="1"/>
              <a:t>order_items</a:t>
            </a:r>
            <a:r>
              <a:rPr lang="en-US" dirty="0"/>
              <a:t> depend on orders)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404F9B-3A1E-4B4D-99DD-DC885F5EC16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347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Introduction</a:t>
            </a:r>
          </a:p>
          <a:p>
            <a:pPr>
              <a:buNone/>
            </a:pPr>
            <a:r>
              <a:rPr lang="en-US" dirty="0"/>
              <a:t>"This diagram represents our database structure for our order management system. It shows how customer information, accounts, orders, items, and suppliers are interconnected."</a:t>
            </a:r>
          </a:p>
          <a:p>
            <a:pPr>
              <a:buNone/>
            </a:pPr>
            <a:r>
              <a:rPr lang="en-US" b="1" dirty="0"/>
              <a:t>Core Entities (starting with the customer journey)</a:t>
            </a:r>
          </a:p>
          <a:p>
            <a:pPr>
              <a:buNone/>
            </a:pPr>
            <a:r>
              <a:rPr lang="en-US" dirty="0"/>
              <a:t>"Let's follow the customer journey through our system: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customers</a:t>
            </a:r>
            <a:r>
              <a:rPr lang="en-US" dirty="0"/>
              <a:t> table stores basic user information including IDs and authentication details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Customers can have multiple </a:t>
            </a:r>
            <a:r>
              <a:rPr lang="en-US" b="1" dirty="0" err="1"/>
              <a:t>customer_accounts</a:t>
            </a:r>
            <a:r>
              <a:rPr lang="en-US" dirty="0"/>
              <a:t> with different banking information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Customers place </a:t>
            </a:r>
            <a:r>
              <a:rPr lang="en-US" b="1" dirty="0" err="1"/>
              <a:t>customer_orders</a:t>
            </a:r>
            <a:r>
              <a:rPr lang="en-US" dirty="0"/>
              <a:t> using funds from their accounts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Orders contain multiple </a:t>
            </a:r>
            <a:r>
              <a:rPr lang="en-US" b="1" dirty="0" err="1"/>
              <a:t>order_items</a:t>
            </a:r>
            <a:r>
              <a:rPr lang="en-US" dirty="0"/>
              <a:t> with specific quantities and prices"</a:t>
            </a:r>
          </a:p>
          <a:p>
            <a:pPr>
              <a:buNone/>
            </a:pPr>
            <a:r>
              <a:rPr lang="en-US" b="1" dirty="0"/>
              <a:t>Product Catalog Structure</a:t>
            </a:r>
          </a:p>
          <a:p>
            <a:pPr>
              <a:buNone/>
            </a:pPr>
            <a:r>
              <a:rPr lang="en-US" dirty="0"/>
              <a:t>"On the product side: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items</a:t>
            </a:r>
            <a:r>
              <a:rPr lang="en-US" dirty="0"/>
              <a:t> table is our main product catalog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Products are organized through the </a:t>
            </a:r>
            <a:r>
              <a:rPr lang="en-US" b="1" dirty="0" err="1"/>
              <a:t>item_class</a:t>
            </a:r>
            <a:r>
              <a:rPr lang="en-US" dirty="0"/>
              <a:t> table, providing categorization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Each item can belong to multiple classes, creating a flexible taxonomy"</a:t>
            </a:r>
          </a:p>
          <a:p>
            <a:pPr>
              <a:buNone/>
            </a:pPr>
            <a:r>
              <a:rPr lang="en-US" b="1" dirty="0"/>
              <a:t>Supply Chain Relationships</a:t>
            </a:r>
          </a:p>
          <a:p>
            <a:pPr>
              <a:buNone/>
            </a:pPr>
            <a:r>
              <a:rPr lang="en-US" dirty="0"/>
              <a:t>"The supplier relationships are modeled through: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suppliers</a:t>
            </a:r>
            <a:r>
              <a:rPr lang="en-US" dirty="0"/>
              <a:t> table containing our vendor information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supplier_items</a:t>
            </a:r>
            <a:r>
              <a:rPr lang="en-US" dirty="0"/>
              <a:t> linking products to their sources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table also tracks inventory, pricing, commissions, and customer reviews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 err="1"/>
              <a:t>preference_index</a:t>
            </a:r>
            <a:r>
              <a:rPr lang="en-US" dirty="0"/>
              <a:t> table appears to track supplier performance metrics"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404F9B-3A1E-4B4D-99DD-DC885F5EC16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490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next step after mapping out </a:t>
            </a:r>
            <a:r>
              <a:rPr lang="en-US" dirty="0" err="1"/>
              <a:t>out</a:t>
            </a:r>
            <a:r>
              <a:rPr lang="en-US" dirty="0"/>
              <a:t> ER diagram was to make a schema to represent how we would make it in the database.</a:t>
            </a:r>
          </a:p>
          <a:p>
            <a:endParaRPr lang="en-US" dirty="0"/>
          </a:p>
          <a:p>
            <a:r>
              <a:rPr lang="en-US" dirty="0" err="1"/>
              <a:t>Github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We have created the full relational schema and it’s SQL code for creating all the tables here. We will share our </a:t>
            </a:r>
            <a:r>
              <a:rPr lang="en-US" dirty="0" err="1"/>
              <a:t>Github</a:t>
            </a:r>
            <a:r>
              <a:rPr lang="en-US" dirty="0"/>
              <a:t> link in case you want to see the schema or configure your own database using our queries.</a:t>
            </a:r>
            <a:br>
              <a:rPr lang="en-US" dirty="0"/>
            </a:br>
            <a:r>
              <a:rPr lang="en-US" dirty="0"/>
              <a:t>We have a few sample queries later on in the presentation that we will showcase which are using the schema and the tables we created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404F9B-3A1E-4B4D-99DD-DC885F5EC16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2721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walkthrough using wireframes</a:t>
            </a:r>
          </a:p>
          <a:p>
            <a:endParaRPr lang="en-US" dirty="0"/>
          </a:p>
          <a:p>
            <a:r>
              <a:rPr lang="en-US" dirty="0"/>
              <a:t>For Login, explain validation</a:t>
            </a:r>
          </a:p>
          <a:p>
            <a:endParaRPr lang="en-US" dirty="0"/>
          </a:p>
          <a:p>
            <a:r>
              <a:rPr lang="en-US" dirty="0"/>
              <a:t>Relate each page to DB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404F9B-3A1E-4B4D-99DD-DC885F5EC16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1446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Showcase in DB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404F9B-3A1E-4B4D-99DD-DC885F5EC16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809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29.jpe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CA06CD6-90CA-4C45-856C-6771339E1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651" y="802641"/>
            <a:ext cx="2620771" cy="49309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lnSpc>
                <a:spcPct val="90000"/>
              </a:lnSpc>
            </a:pPr>
            <a:r>
              <a:rPr lang="en-US" sz="41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Online Retail Application Database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021601D-2758-4B15-A31C-FDA184C51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32022" y="963507"/>
            <a:ext cx="4688205" cy="2304627"/>
          </a:xfrm>
        </p:spPr>
        <p:txBody>
          <a:bodyPr vert="horz" lIns="91440" tIns="45720" rIns="91440" bIns="45720" rtlCol="0" anchor="b">
            <a:normAutofit/>
          </a:bodyPr>
          <a:lstStyle/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tx1"/>
              </a:solidFill>
            </a:endParaRP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tx1"/>
              </a:solidFill>
            </a:endParaRP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tx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3506C82-149B-7B87-C43E-0C445E785575}"/>
              </a:ext>
            </a:extLst>
          </p:cNvPr>
          <p:cNvSpPr txBox="1">
            <a:spLocks/>
          </p:cNvSpPr>
          <p:nvPr/>
        </p:nvSpPr>
        <p:spPr>
          <a:xfrm>
            <a:off x="5004414" y="5005494"/>
            <a:ext cx="4688205" cy="2304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 b="1" dirty="0">
                <a:solidFill>
                  <a:schemeClr val="tx1"/>
                </a:solidFill>
              </a:rPr>
              <a:t>Team Members</a:t>
            </a:r>
            <a:r>
              <a:rPr lang="en-US" sz="1700" dirty="0">
                <a:solidFill>
                  <a:schemeClr val="tx1"/>
                </a:solidFill>
              </a:rPr>
              <a:t>: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 dirty="0">
                <a:solidFill>
                  <a:schemeClr val="tx1"/>
                </a:solidFill>
              </a:rPr>
              <a:t>Lokesh Mandarapu (116100885)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 dirty="0">
                <a:solidFill>
                  <a:schemeClr val="tx1"/>
                </a:solidFill>
              </a:rPr>
              <a:t>Dhairya </a:t>
            </a:r>
            <a:r>
              <a:rPr lang="en-US" sz="1700" dirty="0" err="1">
                <a:solidFill>
                  <a:schemeClr val="tx1"/>
                </a:solidFill>
              </a:rPr>
              <a:t>Umrania</a:t>
            </a:r>
            <a:r>
              <a:rPr lang="en-US" sz="1700" dirty="0">
                <a:solidFill>
                  <a:schemeClr val="tx1"/>
                </a:solidFill>
              </a:rPr>
              <a:t> (116084763)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 dirty="0" err="1">
                <a:solidFill>
                  <a:schemeClr val="tx1"/>
                </a:solidFill>
              </a:rPr>
              <a:t>Sakethram</a:t>
            </a:r>
            <a:r>
              <a:rPr lang="en-US" sz="1700" dirty="0">
                <a:solidFill>
                  <a:schemeClr val="tx1"/>
                </a:solidFill>
              </a:rPr>
              <a:t> Reddy </a:t>
            </a:r>
            <a:r>
              <a:rPr lang="en-US" sz="1700" dirty="0" err="1">
                <a:solidFill>
                  <a:schemeClr val="tx1"/>
                </a:solidFill>
              </a:rPr>
              <a:t>Palugulla</a:t>
            </a:r>
            <a:r>
              <a:rPr lang="en-US" sz="1700" dirty="0">
                <a:solidFill>
                  <a:schemeClr val="tx1"/>
                </a:solidFill>
              </a:rPr>
              <a:t> (116065591)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 dirty="0">
                <a:solidFill>
                  <a:schemeClr val="tx1"/>
                </a:solidFill>
              </a:rPr>
              <a:t>Santhosh Reddy </a:t>
            </a:r>
            <a:r>
              <a:rPr lang="en-US" sz="1700" dirty="0" err="1">
                <a:solidFill>
                  <a:schemeClr val="tx1"/>
                </a:solidFill>
              </a:rPr>
              <a:t>Mudiyala</a:t>
            </a:r>
            <a:r>
              <a:rPr lang="en-US" sz="1700" dirty="0">
                <a:solidFill>
                  <a:schemeClr val="tx1"/>
                </a:solidFill>
              </a:rPr>
              <a:t> (115934124)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2769A88-1592-2662-A3FF-804E5F6A0B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6898" y="2057400"/>
            <a:ext cx="2735033" cy="26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ER Diagram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endParaRPr lang="en-US" sz="1700"/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Customers can have multiple accounts and place multiple orders.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Each order is funded through a customer account and contains multiple items.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Items are classified by type (A, B, C) and connected to suppliers via supplier_items.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order_items links customer orders with specific items, suppliers, and class.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supplier_items table records commission, discount, stock, and review.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Each supplier_item entry has a computed preference_index.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ER diagram represents all relationships and enforces FK-based integrity.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Schema Overview</a:t>
            </a: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2DCFA9EE-247C-A960-C233-B8D2F1A3AF0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46" y="554152"/>
            <a:ext cx="4306641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3804" y="1289765"/>
            <a:ext cx="2738325" cy="4270963"/>
          </a:xfrm>
        </p:spPr>
        <p:txBody>
          <a:bodyPr anchor="ctr">
            <a:normAutofit/>
          </a:bodyPr>
          <a:lstStyle/>
          <a:p>
            <a:r>
              <a:rPr lang="en-US" sz="3400">
                <a:solidFill>
                  <a:srgbClr val="FFFFFF"/>
                </a:solidFill>
              </a:rPr>
              <a:t>Functional Dependencies</a:t>
            </a:r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619" y="374394"/>
            <a:ext cx="128637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2581" y="1084507"/>
            <a:ext cx="118159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2924" y="518400"/>
            <a:ext cx="3578706" cy="5837949"/>
          </a:xfrm>
        </p:spPr>
        <p:txBody>
          <a:bodyPr anchor="ctr">
            <a:normAutofit/>
          </a:bodyPr>
          <a:lstStyle/>
          <a:p>
            <a:endParaRPr lang="en-US" sz="1700">
              <a:solidFill>
                <a:schemeClr val="tx1">
                  <a:alpha val="80000"/>
                </a:schemeClr>
              </a:solidFill>
            </a:endParaRP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>
                <a:solidFill>
                  <a:schemeClr val="tx1">
                    <a:alpha val="80000"/>
                  </a:schemeClr>
                </a:solidFill>
              </a:rPr>
              <a:t>customer_id → user_id, password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>
                <a:solidFill>
                  <a:schemeClr val="tx1">
                    <a:alpha val="80000"/>
                  </a:schemeClr>
                </a:solidFill>
              </a:rPr>
              <a:t>order_id → customer_id, total_price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>
                <a:solidFill>
                  <a:schemeClr val="tx1">
                    <a:alpha val="80000"/>
                  </a:schemeClr>
                </a:solidFill>
              </a:rPr>
              <a:t>supplier_item_id → commission, review, discount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>
                <a:solidFill>
                  <a:schemeClr val="tx1">
                    <a:alpha val="80000"/>
                  </a:schemeClr>
                </a:solidFill>
              </a:rPr>
              <a:t>item_id, class_type → class_id</a:t>
            </a:r>
          </a:p>
        </p:txBody>
      </p:sp>
      <p:sp>
        <p:nvSpPr>
          <p:cNvPr id="16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7410" y="5751820"/>
            <a:ext cx="84319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89621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548640"/>
            <a:ext cx="2700645" cy="5431536"/>
          </a:xfrm>
        </p:spPr>
        <p:txBody>
          <a:bodyPr>
            <a:normAutofit/>
          </a:bodyPr>
          <a:lstStyle/>
          <a:p>
            <a:r>
              <a:rPr lang="en-US" sz="4300"/>
              <a:t>Key Algorithms</a:t>
            </a:r>
          </a:p>
        </p:txBody>
      </p:sp>
      <p:sp>
        <p:nvSpPr>
          <p:cNvPr id="27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347917" y="3261001"/>
            <a:ext cx="4480560" cy="13716"/>
          </a:xfrm>
          <a:custGeom>
            <a:avLst/>
            <a:gdLst>
              <a:gd name="connsiteX0" fmla="*/ 0 w 4480560"/>
              <a:gd name="connsiteY0" fmla="*/ 0 h 13716"/>
              <a:gd name="connsiteX1" fmla="*/ 595274 w 4480560"/>
              <a:gd name="connsiteY1" fmla="*/ 0 h 13716"/>
              <a:gd name="connsiteX2" fmla="*/ 1100938 w 4480560"/>
              <a:gd name="connsiteY2" fmla="*/ 0 h 13716"/>
              <a:gd name="connsiteX3" fmla="*/ 1651406 w 4480560"/>
              <a:gd name="connsiteY3" fmla="*/ 0 h 13716"/>
              <a:gd name="connsiteX4" fmla="*/ 2336292 w 4480560"/>
              <a:gd name="connsiteY4" fmla="*/ 0 h 13716"/>
              <a:gd name="connsiteX5" fmla="*/ 2931566 w 4480560"/>
              <a:gd name="connsiteY5" fmla="*/ 0 h 13716"/>
              <a:gd name="connsiteX6" fmla="*/ 3482035 w 4480560"/>
              <a:gd name="connsiteY6" fmla="*/ 0 h 13716"/>
              <a:gd name="connsiteX7" fmla="*/ 4480560 w 4480560"/>
              <a:gd name="connsiteY7" fmla="*/ 0 h 13716"/>
              <a:gd name="connsiteX8" fmla="*/ 4480560 w 4480560"/>
              <a:gd name="connsiteY8" fmla="*/ 13716 h 13716"/>
              <a:gd name="connsiteX9" fmla="*/ 3840480 w 4480560"/>
              <a:gd name="connsiteY9" fmla="*/ 13716 h 13716"/>
              <a:gd name="connsiteX10" fmla="*/ 3290011 w 4480560"/>
              <a:gd name="connsiteY10" fmla="*/ 13716 h 13716"/>
              <a:gd name="connsiteX11" fmla="*/ 2560320 w 4480560"/>
              <a:gd name="connsiteY11" fmla="*/ 13716 h 13716"/>
              <a:gd name="connsiteX12" fmla="*/ 1965046 w 4480560"/>
              <a:gd name="connsiteY12" fmla="*/ 13716 h 13716"/>
              <a:gd name="connsiteX13" fmla="*/ 1459382 w 4480560"/>
              <a:gd name="connsiteY13" fmla="*/ 13716 h 13716"/>
              <a:gd name="connsiteX14" fmla="*/ 774497 w 4480560"/>
              <a:gd name="connsiteY14" fmla="*/ 13716 h 13716"/>
              <a:gd name="connsiteX15" fmla="*/ 0 w 4480560"/>
              <a:gd name="connsiteY15" fmla="*/ 13716 h 13716"/>
              <a:gd name="connsiteX16" fmla="*/ 0 w 4480560"/>
              <a:gd name="connsiteY16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3716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273" y="3379"/>
                  <a:pt x="4480768" y="9289"/>
                  <a:pt x="4480560" y="13716"/>
                </a:cubicBezTo>
                <a:cubicBezTo>
                  <a:pt x="4314132" y="10352"/>
                  <a:pt x="4028383" y="32060"/>
                  <a:pt x="3840480" y="13716"/>
                </a:cubicBezTo>
                <a:cubicBezTo>
                  <a:pt x="3652577" y="-4628"/>
                  <a:pt x="3547615" y="-1724"/>
                  <a:pt x="3290011" y="13716"/>
                </a:cubicBezTo>
                <a:cubicBezTo>
                  <a:pt x="3032407" y="29156"/>
                  <a:pt x="2830268" y="4147"/>
                  <a:pt x="2560320" y="13716"/>
                </a:cubicBezTo>
                <a:cubicBezTo>
                  <a:pt x="2290372" y="23285"/>
                  <a:pt x="2147422" y="2156"/>
                  <a:pt x="1965046" y="13716"/>
                </a:cubicBezTo>
                <a:cubicBezTo>
                  <a:pt x="1782670" y="25276"/>
                  <a:pt x="1689791" y="36108"/>
                  <a:pt x="1459382" y="13716"/>
                </a:cubicBezTo>
                <a:cubicBezTo>
                  <a:pt x="1228973" y="-8676"/>
                  <a:pt x="915486" y="31929"/>
                  <a:pt x="774497" y="13716"/>
                </a:cubicBezTo>
                <a:cubicBezTo>
                  <a:pt x="633508" y="-4497"/>
                  <a:pt x="361442" y="-15679"/>
                  <a:pt x="0" y="13716"/>
                </a:cubicBezTo>
                <a:cubicBezTo>
                  <a:pt x="-362" y="8190"/>
                  <a:pt x="-434" y="6098"/>
                  <a:pt x="0" y="0"/>
                </a:cubicBezTo>
                <a:close/>
              </a:path>
              <a:path w="4480560" h="13716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0360" y="3832"/>
                  <a:pt x="4481152" y="9314"/>
                  <a:pt x="4480560" y="13716"/>
                </a:cubicBezTo>
                <a:cubicBezTo>
                  <a:pt x="4279652" y="-11422"/>
                  <a:pt x="4200762" y="36994"/>
                  <a:pt x="3930091" y="13716"/>
                </a:cubicBezTo>
                <a:cubicBezTo>
                  <a:pt x="3659420" y="-9562"/>
                  <a:pt x="3456052" y="17722"/>
                  <a:pt x="3290011" y="13716"/>
                </a:cubicBezTo>
                <a:cubicBezTo>
                  <a:pt x="3123970" y="9710"/>
                  <a:pt x="2882392" y="28246"/>
                  <a:pt x="2649931" y="13716"/>
                </a:cubicBezTo>
                <a:cubicBezTo>
                  <a:pt x="2417470" y="-814"/>
                  <a:pt x="2238426" y="2765"/>
                  <a:pt x="2054657" y="13716"/>
                </a:cubicBezTo>
                <a:cubicBezTo>
                  <a:pt x="1870888" y="24667"/>
                  <a:pt x="1566368" y="40468"/>
                  <a:pt x="1324966" y="13716"/>
                </a:cubicBezTo>
                <a:cubicBezTo>
                  <a:pt x="1083564" y="-13036"/>
                  <a:pt x="787410" y="6374"/>
                  <a:pt x="595274" y="13716"/>
                </a:cubicBezTo>
                <a:cubicBezTo>
                  <a:pt x="403138" y="21058"/>
                  <a:pt x="169622" y="5927"/>
                  <a:pt x="0" y="13716"/>
                </a:cubicBezTo>
                <a:cubicBezTo>
                  <a:pt x="-475" y="8699"/>
                  <a:pt x="-565" y="440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4813" y="552091"/>
            <a:ext cx="4668251" cy="5431536"/>
          </a:xfrm>
        </p:spPr>
        <p:txBody>
          <a:bodyPr anchor="ctr">
            <a:normAutofit/>
          </a:bodyPr>
          <a:lstStyle/>
          <a:p>
            <a:endParaRPr lang="en-US" sz="1900" dirty="0"/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 dirty="0"/>
              <a:t>Preference Index Calculation uses a sigmoid-like transformation: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 dirty="0"/>
              <a:t>Formula: 1 / (1 + exp(-1 * (commission + review + discount)))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 dirty="0"/>
              <a:t>Higher discount and lower commission/review improve ranking.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 dirty="0"/>
              <a:t>This can be extended to more advanced scoring like collaborative filtering.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216597"/>
            <a:ext cx="548639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59" y="613954"/>
            <a:ext cx="8180615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723" y="809898"/>
            <a:ext cx="7457037" cy="1554480"/>
          </a:xfrm>
        </p:spPr>
        <p:txBody>
          <a:bodyPr anchor="ctr">
            <a:normAutofit/>
          </a:bodyPr>
          <a:lstStyle/>
          <a:p>
            <a:r>
              <a:rPr lang="en-US" sz="4200"/>
              <a:t>Preference Index Calculation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3771" y="3017522"/>
            <a:ext cx="7455989" cy="3124658"/>
          </a:xfrm>
        </p:spPr>
        <p:txBody>
          <a:bodyPr anchor="ctr">
            <a:normAutofit/>
          </a:bodyPr>
          <a:lstStyle/>
          <a:p>
            <a:endParaRPr lang="en-US" sz="1900"/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Formula: 1 / (1 + exp(-1 * (commission + review + discount)))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Business Rules: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- Function: Calculate_preference_index(commission, review, discount)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- Trigger auto-updates index when commission, review, or discount changes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- Each item must belong to a class A, B, or C with pricing limits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- Orders are linked to specific customer accounts for payment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- Order items connect orders to specific classed products and suppliers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8650" y="6485313"/>
            <a:ext cx="78867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2C82328-0B4E-ACA4-A27A-F71C27EEA57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2077" r="9091" b="2974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t>Application Flow (Wireframes)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5117B5C-A764-CEA3-1D39-293DE7F860B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5802756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F75C45-84B3-5C13-0A98-08017C0A7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849" y="136454"/>
            <a:ext cx="7728302" cy="637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956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45DE21-4CEA-B18A-9371-3E1E628B8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78295"/>
            <a:ext cx="7772400" cy="5963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3633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1A20C8-E12D-8216-D786-F0466824C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835" y="0"/>
            <a:ext cx="6973957" cy="33349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EAD63B-8104-AD67-B2D5-D908D68C0F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835" y="3347375"/>
            <a:ext cx="6973957" cy="336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1160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AC1455-6AD8-7363-6BC3-83136B407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394137"/>
            <a:ext cx="7772400" cy="5587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063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1AC6A30-4F22-4C0F-B278-19C5B8A80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B4335AD-65B1-44E4-90AF-264024FE4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9143999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23" y="782632"/>
            <a:ext cx="3940689" cy="135147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Introduction</a:t>
            </a:r>
          </a:p>
        </p:txBody>
      </p:sp>
      <p:pic>
        <p:nvPicPr>
          <p:cNvPr id="6" name="Picture 5" descr="Shopping cart">
            <a:extLst>
              <a:ext uri="{FF2B5EF4-FFF2-40B4-BE49-F238E27FC236}">
                <a16:creationId xmlns:a16="http://schemas.microsoft.com/office/drawing/2014/main" id="{86C7D653-9667-8504-C263-1BE09A8080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088" r="58540" b="1"/>
          <a:stretch/>
        </p:blipFill>
        <p:spPr>
          <a:xfrm>
            <a:off x="2" y="1"/>
            <a:ext cx="2771774" cy="6858001"/>
          </a:xfrm>
          <a:custGeom>
            <a:avLst/>
            <a:gdLst/>
            <a:ahLst/>
            <a:cxnLst/>
            <a:rect l="l" t="t" r="r" b="b"/>
            <a:pathLst>
              <a:path w="3695699" h="6858001">
                <a:moveTo>
                  <a:pt x="0" y="0"/>
                </a:moveTo>
                <a:lnTo>
                  <a:pt x="3435129" y="0"/>
                </a:lnTo>
                <a:lnTo>
                  <a:pt x="3430599" y="17349"/>
                </a:lnTo>
                <a:cubicBezTo>
                  <a:pt x="3437542" y="19835"/>
                  <a:pt x="3423757" y="30822"/>
                  <a:pt x="3427683" y="38871"/>
                </a:cubicBezTo>
                <a:cubicBezTo>
                  <a:pt x="3431230" y="44698"/>
                  <a:pt x="3427877" y="49388"/>
                  <a:pt x="3427096" y="55116"/>
                </a:cubicBezTo>
                <a:cubicBezTo>
                  <a:pt x="3429620" y="62945"/>
                  <a:pt x="3421946" y="87211"/>
                  <a:pt x="3417356" y="93331"/>
                </a:cubicBezTo>
                <a:cubicBezTo>
                  <a:pt x="3401974" y="107607"/>
                  <a:pt x="3409629" y="143436"/>
                  <a:pt x="3397765" y="155370"/>
                </a:cubicBezTo>
                <a:cubicBezTo>
                  <a:pt x="3395800" y="159886"/>
                  <a:pt x="3394789" y="164378"/>
                  <a:pt x="3394373" y="168831"/>
                </a:cubicBezTo>
                <a:lnTo>
                  <a:pt x="3394553" y="181402"/>
                </a:lnTo>
                <a:lnTo>
                  <a:pt x="3397293" y="185192"/>
                </a:lnTo>
                <a:lnTo>
                  <a:pt x="3395923" y="192756"/>
                </a:lnTo>
                <a:cubicBezTo>
                  <a:pt x="3396018" y="193497"/>
                  <a:pt x="3396112" y="194237"/>
                  <a:pt x="3396207" y="194978"/>
                </a:cubicBezTo>
                <a:cubicBezTo>
                  <a:pt x="3396531" y="199154"/>
                  <a:pt x="3396856" y="203330"/>
                  <a:pt x="3397180" y="207506"/>
                </a:cubicBezTo>
                <a:cubicBezTo>
                  <a:pt x="3382438" y="200939"/>
                  <a:pt x="3394549" y="241317"/>
                  <a:pt x="3383191" y="229051"/>
                </a:cubicBezTo>
                <a:cubicBezTo>
                  <a:pt x="3382519" y="234401"/>
                  <a:pt x="3381383" y="237332"/>
                  <a:pt x="3380194" y="239137"/>
                </a:cubicBezTo>
                <a:lnTo>
                  <a:pt x="3349267" y="310262"/>
                </a:lnTo>
                <a:lnTo>
                  <a:pt x="3344455" y="381704"/>
                </a:lnTo>
                <a:cubicBezTo>
                  <a:pt x="3343420" y="464598"/>
                  <a:pt x="3338482" y="511985"/>
                  <a:pt x="3327551" y="571873"/>
                </a:cubicBezTo>
                <a:cubicBezTo>
                  <a:pt x="3316620" y="631761"/>
                  <a:pt x="3309762" y="702429"/>
                  <a:pt x="3278869" y="741030"/>
                </a:cubicBezTo>
                <a:lnTo>
                  <a:pt x="3239259" y="957888"/>
                </a:lnTo>
                <a:cubicBezTo>
                  <a:pt x="3267597" y="1021376"/>
                  <a:pt x="3235647" y="1004478"/>
                  <a:pt x="3243890" y="1047869"/>
                </a:cubicBezTo>
                <a:cubicBezTo>
                  <a:pt x="3245988" y="1077107"/>
                  <a:pt x="3228006" y="1101189"/>
                  <a:pt x="3221700" y="1118244"/>
                </a:cubicBezTo>
                <a:cubicBezTo>
                  <a:pt x="3220198" y="1120922"/>
                  <a:pt x="3213346" y="1188569"/>
                  <a:pt x="3211078" y="1190394"/>
                </a:cubicBezTo>
                <a:cubicBezTo>
                  <a:pt x="3204899" y="1218939"/>
                  <a:pt x="3210276" y="1253036"/>
                  <a:pt x="3199704" y="1304585"/>
                </a:cubicBezTo>
                <a:cubicBezTo>
                  <a:pt x="3199438" y="1346246"/>
                  <a:pt x="3168623" y="1413431"/>
                  <a:pt x="3167741" y="1449444"/>
                </a:cubicBezTo>
                <a:cubicBezTo>
                  <a:pt x="3180911" y="1471132"/>
                  <a:pt x="3193362" y="1499173"/>
                  <a:pt x="3194410" y="1520667"/>
                </a:cubicBezTo>
                <a:cubicBezTo>
                  <a:pt x="3181228" y="1513763"/>
                  <a:pt x="3199978" y="1547097"/>
                  <a:pt x="3184473" y="1547038"/>
                </a:cubicBezTo>
                <a:cubicBezTo>
                  <a:pt x="3185153" y="1550949"/>
                  <a:pt x="3186303" y="1554741"/>
                  <a:pt x="3187573" y="1558550"/>
                </a:cubicBezTo>
                <a:lnTo>
                  <a:pt x="3188231" y="1560544"/>
                </a:lnTo>
                <a:lnTo>
                  <a:pt x="3188195" y="1568317"/>
                </a:lnTo>
                <a:lnTo>
                  <a:pt x="3191518" y="1570772"/>
                </a:lnTo>
                <a:lnTo>
                  <a:pt x="3193853" y="1582659"/>
                </a:lnTo>
                <a:cubicBezTo>
                  <a:pt x="3194213" y="1587070"/>
                  <a:pt x="3193997" y="1591769"/>
                  <a:pt x="3192857" y="1596890"/>
                </a:cubicBezTo>
                <a:cubicBezTo>
                  <a:pt x="3185716" y="1609144"/>
                  <a:pt x="3191593" y="1629575"/>
                  <a:pt x="3189686" y="1647479"/>
                </a:cubicBezTo>
                <a:lnTo>
                  <a:pt x="3187125" y="1655568"/>
                </a:lnTo>
                <a:cubicBezTo>
                  <a:pt x="3187259" y="1659315"/>
                  <a:pt x="3192418" y="1733399"/>
                  <a:pt x="3192552" y="1737146"/>
                </a:cubicBezTo>
                <a:cubicBezTo>
                  <a:pt x="3236684" y="1834597"/>
                  <a:pt x="3210475" y="1851660"/>
                  <a:pt x="3219437" y="1908917"/>
                </a:cubicBezTo>
                <a:lnTo>
                  <a:pt x="3220572" y="1915235"/>
                </a:lnTo>
                <a:cubicBezTo>
                  <a:pt x="3225642" y="1919319"/>
                  <a:pt x="3228448" y="1945519"/>
                  <a:pt x="3226946" y="1954447"/>
                </a:cubicBezTo>
                <a:cubicBezTo>
                  <a:pt x="3219553" y="1979351"/>
                  <a:pt x="3239504" y="2001442"/>
                  <a:pt x="3234148" y="2021397"/>
                </a:cubicBezTo>
                <a:cubicBezTo>
                  <a:pt x="3234224" y="2026740"/>
                  <a:pt x="3235084" y="2031233"/>
                  <a:pt x="3236424" y="2035173"/>
                </a:cubicBezTo>
                <a:lnTo>
                  <a:pt x="3241339" y="2045116"/>
                </a:lnTo>
                <a:lnTo>
                  <a:pt x="3233470" y="2098623"/>
                </a:lnTo>
                <a:cubicBezTo>
                  <a:pt x="3230495" y="2129687"/>
                  <a:pt x="3232618" y="2188321"/>
                  <a:pt x="3230016" y="2240964"/>
                </a:cubicBezTo>
                <a:cubicBezTo>
                  <a:pt x="3226602" y="2283982"/>
                  <a:pt x="3232644" y="2342030"/>
                  <a:pt x="3237809" y="2379644"/>
                </a:cubicBezTo>
                <a:cubicBezTo>
                  <a:pt x="3244462" y="2409884"/>
                  <a:pt x="3221747" y="2435219"/>
                  <a:pt x="3237054" y="2459103"/>
                </a:cubicBezTo>
                <a:cubicBezTo>
                  <a:pt x="3245536" y="2488997"/>
                  <a:pt x="3251426" y="2510390"/>
                  <a:pt x="3255285" y="2538679"/>
                </a:cubicBezTo>
                <a:cubicBezTo>
                  <a:pt x="3258296" y="2574322"/>
                  <a:pt x="3245460" y="2589819"/>
                  <a:pt x="3245073" y="2622720"/>
                </a:cubicBezTo>
                <a:lnTo>
                  <a:pt x="3252960" y="2736087"/>
                </a:lnTo>
                <a:cubicBezTo>
                  <a:pt x="3245577" y="2772183"/>
                  <a:pt x="3230063" y="2856752"/>
                  <a:pt x="3218681" y="2902964"/>
                </a:cubicBezTo>
                <a:cubicBezTo>
                  <a:pt x="3212624" y="2927969"/>
                  <a:pt x="3209733" y="2973979"/>
                  <a:pt x="3203641" y="3008786"/>
                </a:cubicBezTo>
                <a:cubicBezTo>
                  <a:pt x="3197547" y="3043595"/>
                  <a:pt x="3186644" y="3093251"/>
                  <a:pt x="3182123" y="3111815"/>
                </a:cubicBezTo>
                <a:lnTo>
                  <a:pt x="3176517" y="3120169"/>
                </a:lnTo>
                <a:lnTo>
                  <a:pt x="3177035" y="3121646"/>
                </a:lnTo>
                <a:cubicBezTo>
                  <a:pt x="3177423" y="3127588"/>
                  <a:pt x="3176129" y="3130763"/>
                  <a:pt x="3174093" y="3132705"/>
                </a:cubicBezTo>
                <a:lnTo>
                  <a:pt x="3171045" y="3134220"/>
                </a:lnTo>
                <a:lnTo>
                  <a:pt x="3168274" y="3141524"/>
                </a:lnTo>
                <a:lnTo>
                  <a:pt x="3160781" y="3155149"/>
                </a:lnTo>
                <a:cubicBezTo>
                  <a:pt x="3160949" y="3156237"/>
                  <a:pt x="3161116" y="3157326"/>
                  <a:pt x="3161284" y="3158414"/>
                </a:cubicBezTo>
                <a:lnTo>
                  <a:pt x="3152950" y="3180080"/>
                </a:lnTo>
                <a:lnTo>
                  <a:pt x="3153739" y="3180719"/>
                </a:lnTo>
                <a:cubicBezTo>
                  <a:pt x="3155321" y="3182647"/>
                  <a:pt x="3156128" y="3184999"/>
                  <a:pt x="3155342" y="3188313"/>
                </a:cubicBezTo>
                <a:cubicBezTo>
                  <a:pt x="3169797" y="3188216"/>
                  <a:pt x="3159934" y="3192271"/>
                  <a:pt x="3156340" y="3202049"/>
                </a:cubicBezTo>
                <a:cubicBezTo>
                  <a:pt x="3177988" y="3204083"/>
                  <a:pt x="3159779" y="3228842"/>
                  <a:pt x="3169832" y="3237938"/>
                </a:cubicBezTo>
                <a:cubicBezTo>
                  <a:pt x="3166705" y="3245075"/>
                  <a:pt x="3163793" y="3252659"/>
                  <a:pt x="3161244" y="3260564"/>
                </a:cubicBezTo>
                <a:lnTo>
                  <a:pt x="3160005" y="3265314"/>
                </a:lnTo>
                <a:cubicBezTo>
                  <a:pt x="3160063" y="3265371"/>
                  <a:pt x="3160124" y="3265428"/>
                  <a:pt x="3160184" y="3265486"/>
                </a:cubicBezTo>
                <a:cubicBezTo>
                  <a:pt x="3160345" y="3266694"/>
                  <a:pt x="3160101" y="3268319"/>
                  <a:pt x="3159279" y="3270659"/>
                </a:cubicBezTo>
                <a:lnTo>
                  <a:pt x="3157747" y="3273971"/>
                </a:lnTo>
                <a:lnTo>
                  <a:pt x="3155343" y="3283185"/>
                </a:lnTo>
                <a:cubicBezTo>
                  <a:pt x="3155517" y="3284422"/>
                  <a:pt x="3155689" y="3285657"/>
                  <a:pt x="3155860" y="3286893"/>
                </a:cubicBezTo>
                <a:lnTo>
                  <a:pt x="3158001" y="3289146"/>
                </a:lnTo>
                <a:lnTo>
                  <a:pt x="3157508" y="3289877"/>
                </a:lnTo>
                <a:cubicBezTo>
                  <a:pt x="3151604" y="3294411"/>
                  <a:pt x="3144966" y="3293561"/>
                  <a:pt x="3159853" y="3309833"/>
                </a:cubicBezTo>
                <a:cubicBezTo>
                  <a:pt x="3149181" y="3321561"/>
                  <a:pt x="3158789" y="3329345"/>
                  <a:pt x="3157392" y="3351579"/>
                </a:cubicBezTo>
                <a:cubicBezTo>
                  <a:pt x="3148710" y="3357083"/>
                  <a:pt x="3149361" y="3365079"/>
                  <a:pt x="3152871" y="3374240"/>
                </a:cubicBezTo>
                <a:cubicBezTo>
                  <a:pt x="3148885" y="3383513"/>
                  <a:pt x="3145239" y="3392740"/>
                  <a:pt x="3142119" y="3402557"/>
                </a:cubicBezTo>
                <a:lnTo>
                  <a:pt x="3138061" y="3419585"/>
                </a:lnTo>
                <a:lnTo>
                  <a:pt x="3139796" y="3424940"/>
                </a:lnTo>
                <a:cubicBezTo>
                  <a:pt x="3142520" y="3434326"/>
                  <a:pt x="3143300" y="3443700"/>
                  <a:pt x="3137669" y="3463264"/>
                </a:cubicBezTo>
                <a:cubicBezTo>
                  <a:pt x="3147380" y="3480689"/>
                  <a:pt x="3167781" y="3490510"/>
                  <a:pt x="3168140" y="3518969"/>
                </a:cubicBezTo>
                <a:cubicBezTo>
                  <a:pt x="3159473" y="3545761"/>
                  <a:pt x="3191152" y="3574399"/>
                  <a:pt x="3179206" y="3607864"/>
                </a:cubicBezTo>
                <a:cubicBezTo>
                  <a:pt x="3176757" y="3619813"/>
                  <a:pt x="3181069" y="3654600"/>
                  <a:pt x="3189125" y="3659839"/>
                </a:cubicBezTo>
                <a:cubicBezTo>
                  <a:pt x="3191518" y="3666815"/>
                  <a:pt x="3189857" y="3675779"/>
                  <a:pt x="3198077" y="3677681"/>
                </a:cubicBezTo>
                <a:cubicBezTo>
                  <a:pt x="3208136" y="3681475"/>
                  <a:pt x="3196345" y="3709561"/>
                  <a:pt x="3207094" y="3703876"/>
                </a:cubicBezTo>
                <a:cubicBezTo>
                  <a:pt x="3199084" y="3723751"/>
                  <a:pt x="3220453" y="3734396"/>
                  <a:pt x="3227016" y="3748633"/>
                </a:cubicBezTo>
                <a:cubicBezTo>
                  <a:pt x="3218663" y="3764666"/>
                  <a:pt x="3240667" y="3778725"/>
                  <a:pt x="3246806" y="3811324"/>
                </a:cubicBezTo>
                <a:cubicBezTo>
                  <a:pt x="3237058" y="3829063"/>
                  <a:pt x="3251097" y="3833247"/>
                  <a:pt x="3239091" y="3865102"/>
                </a:cubicBezTo>
                <a:cubicBezTo>
                  <a:pt x="3240755" y="3865725"/>
                  <a:pt x="3242340" y="3866659"/>
                  <a:pt x="3243800" y="3867874"/>
                </a:cubicBezTo>
                <a:cubicBezTo>
                  <a:pt x="3252276" y="3874935"/>
                  <a:pt x="3254724" y="3889782"/>
                  <a:pt x="3249268" y="3901031"/>
                </a:cubicBezTo>
                <a:cubicBezTo>
                  <a:pt x="3234180" y="3950514"/>
                  <a:pt x="3270886" y="3938724"/>
                  <a:pt x="3271850" y="3976535"/>
                </a:cubicBezTo>
                <a:cubicBezTo>
                  <a:pt x="3275333" y="4018513"/>
                  <a:pt x="3265836" y="4033210"/>
                  <a:pt x="3253128" y="4091308"/>
                </a:cubicBezTo>
                <a:cubicBezTo>
                  <a:pt x="3262530" y="4093945"/>
                  <a:pt x="3263925" y="4100312"/>
                  <a:pt x="3261491" y="4112665"/>
                </a:cubicBezTo>
                <a:cubicBezTo>
                  <a:pt x="3263824" y="4132845"/>
                  <a:pt x="3285122" y="4124005"/>
                  <a:pt x="3275235" y="4148543"/>
                </a:cubicBezTo>
                <a:cubicBezTo>
                  <a:pt x="3282222" y="4163609"/>
                  <a:pt x="3300717" y="4191930"/>
                  <a:pt x="3303406" y="4203059"/>
                </a:cubicBezTo>
                <a:cubicBezTo>
                  <a:pt x="3307769" y="4216879"/>
                  <a:pt x="3289765" y="4198911"/>
                  <a:pt x="3291377" y="4215304"/>
                </a:cubicBezTo>
                <a:cubicBezTo>
                  <a:pt x="3295421" y="4234470"/>
                  <a:pt x="3290844" y="4240556"/>
                  <a:pt x="3303627" y="4247412"/>
                </a:cubicBezTo>
                <a:cubicBezTo>
                  <a:pt x="3300302" y="4270043"/>
                  <a:pt x="3313094" y="4269840"/>
                  <a:pt x="3323715" y="4295574"/>
                </a:cubicBezTo>
                <a:cubicBezTo>
                  <a:pt x="3318854" y="4309546"/>
                  <a:pt x="3323708" y="4317748"/>
                  <a:pt x="3331757" y="4324626"/>
                </a:cubicBezTo>
                <a:cubicBezTo>
                  <a:pt x="3334500" y="4352298"/>
                  <a:pt x="3348521" y="4373553"/>
                  <a:pt x="3357571" y="4402594"/>
                </a:cubicBezTo>
                <a:cubicBezTo>
                  <a:pt x="3395421" y="4440113"/>
                  <a:pt x="3406716" y="4492429"/>
                  <a:pt x="3416883" y="4511276"/>
                </a:cubicBezTo>
                <a:lnTo>
                  <a:pt x="3418568" y="4515669"/>
                </a:lnTo>
                <a:cubicBezTo>
                  <a:pt x="3418685" y="4519956"/>
                  <a:pt x="3418801" y="4524244"/>
                  <a:pt x="3418918" y="4528531"/>
                </a:cubicBezTo>
                <a:cubicBezTo>
                  <a:pt x="3418727" y="4530191"/>
                  <a:pt x="3418537" y="4531850"/>
                  <a:pt x="3418346" y="4533510"/>
                </a:cubicBezTo>
                <a:cubicBezTo>
                  <a:pt x="3418215" y="4536889"/>
                  <a:pt x="3418462" y="4539065"/>
                  <a:pt x="3419005" y="4540494"/>
                </a:cubicBezTo>
                <a:lnTo>
                  <a:pt x="3424268" y="4595886"/>
                </a:lnTo>
                <a:cubicBezTo>
                  <a:pt x="3429156" y="4624362"/>
                  <a:pt x="3443934" y="4682306"/>
                  <a:pt x="3448330" y="4711348"/>
                </a:cubicBezTo>
                <a:lnTo>
                  <a:pt x="3445621" y="4714874"/>
                </a:lnTo>
                <a:cubicBezTo>
                  <a:pt x="3444103" y="4718397"/>
                  <a:pt x="3443735" y="4723077"/>
                  <a:pt x="3445980" y="4730345"/>
                </a:cubicBezTo>
                <a:lnTo>
                  <a:pt x="3446976" y="4731926"/>
                </a:lnTo>
                <a:lnTo>
                  <a:pt x="3443720" y="4745408"/>
                </a:lnTo>
                <a:cubicBezTo>
                  <a:pt x="3444756" y="4771155"/>
                  <a:pt x="3455466" y="4843107"/>
                  <a:pt x="3453194" y="4886406"/>
                </a:cubicBezTo>
                <a:cubicBezTo>
                  <a:pt x="3454856" y="4906631"/>
                  <a:pt x="3481235" y="5008239"/>
                  <a:pt x="3455210" y="5025296"/>
                </a:cubicBezTo>
                <a:cubicBezTo>
                  <a:pt x="3442202" y="5116320"/>
                  <a:pt x="3464654" y="5119078"/>
                  <a:pt x="3462841" y="5211091"/>
                </a:cubicBezTo>
                <a:cubicBezTo>
                  <a:pt x="3469390" y="5269669"/>
                  <a:pt x="3462794" y="5327391"/>
                  <a:pt x="3469385" y="5356669"/>
                </a:cubicBezTo>
                <a:cubicBezTo>
                  <a:pt x="3471479" y="5361935"/>
                  <a:pt x="3474277" y="5366825"/>
                  <a:pt x="3477268" y="5371683"/>
                </a:cubicBezTo>
                <a:lnTo>
                  <a:pt x="3478824" y="5374232"/>
                </a:lnTo>
                <a:lnTo>
                  <a:pt x="3486664" y="5427532"/>
                </a:lnTo>
                <a:lnTo>
                  <a:pt x="3499845" y="5523238"/>
                </a:lnTo>
                <a:cubicBezTo>
                  <a:pt x="3496480" y="5535759"/>
                  <a:pt x="3498126" y="5574631"/>
                  <a:pt x="3505782" y="5582050"/>
                </a:cubicBezTo>
                <a:cubicBezTo>
                  <a:pt x="3507640" y="5590169"/>
                  <a:pt x="3505294" y="5599602"/>
                  <a:pt x="3513368" y="5603412"/>
                </a:cubicBezTo>
                <a:cubicBezTo>
                  <a:pt x="3518549" y="5620896"/>
                  <a:pt x="3530454" y="5660930"/>
                  <a:pt x="3536869" y="5686953"/>
                </a:cubicBezTo>
                <a:cubicBezTo>
                  <a:pt x="3527290" y="5702684"/>
                  <a:pt x="3548216" y="5722678"/>
                  <a:pt x="3551859" y="5759548"/>
                </a:cubicBezTo>
                <a:cubicBezTo>
                  <a:pt x="3540751" y="5776843"/>
                  <a:pt x="3554471" y="5784377"/>
                  <a:pt x="3540024" y="5816599"/>
                </a:cubicBezTo>
                <a:cubicBezTo>
                  <a:pt x="3541640" y="5817630"/>
                  <a:pt x="3543154" y="5818984"/>
                  <a:pt x="3544521" y="5820619"/>
                </a:cubicBezTo>
                <a:cubicBezTo>
                  <a:pt x="3552455" y="5830118"/>
                  <a:pt x="3553767" y="5846834"/>
                  <a:pt x="3547449" y="5857956"/>
                </a:cubicBezTo>
                <a:cubicBezTo>
                  <a:pt x="3528571" y="5908761"/>
                  <a:pt x="3532186" y="5952107"/>
                  <a:pt x="3530253" y="5993572"/>
                </a:cubicBezTo>
                <a:cubicBezTo>
                  <a:pt x="3530522" y="6040113"/>
                  <a:pt x="3553891" y="6005695"/>
                  <a:pt x="3536734" y="6066404"/>
                </a:cubicBezTo>
                <a:cubicBezTo>
                  <a:pt x="3545935" y="6071268"/>
                  <a:pt x="3546842" y="6078512"/>
                  <a:pt x="3543461" y="6091477"/>
                </a:cubicBezTo>
                <a:cubicBezTo>
                  <a:pt x="3549602" y="6107585"/>
                  <a:pt x="3568275" y="6137061"/>
                  <a:pt x="3573577" y="6163051"/>
                </a:cubicBezTo>
                <a:cubicBezTo>
                  <a:pt x="3577046" y="6182032"/>
                  <a:pt x="3572259" y="6223892"/>
                  <a:pt x="3575275" y="6247420"/>
                </a:cubicBezTo>
                <a:cubicBezTo>
                  <a:pt x="3570217" y="6271412"/>
                  <a:pt x="3583023" y="6273898"/>
                  <a:pt x="3591673" y="6304222"/>
                </a:cubicBezTo>
                <a:cubicBezTo>
                  <a:pt x="3585743" y="6318440"/>
                  <a:pt x="3589967" y="6328418"/>
                  <a:pt x="3597489" y="6337624"/>
                </a:cubicBezTo>
                <a:cubicBezTo>
                  <a:pt x="3598113" y="6368401"/>
                  <a:pt x="3610504" y="6394558"/>
                  <a:pt x="3617330" y="6428161"/>
                </a:cubicBezTo>
                <a:cubicBezTo>
                  <a:pt x="3612404" y="6466489"/>
                  <a:pt x="3633001" y="6482393"/>
                  <a:pt x="3640218" y="6518318"/>
                </a:cubicBezTo>
                <a:cubicBezTo>
                  <a:pt x="3625420" y="6557419"/>
                  <a:pt x="3668862" y="6537820"/>
                  <a:pt x="3670788" y="6568733"/>
                </a:cubicBezTo>
                <a:cubicBezTo>
                  <a:pt x="3659124" y="6621466"/>
                  <a:pt x="3685482" y="6565072"/>
                  <a:pt x="3687763" y="6643164"/>
                </a:cubicBezTo>
                <a:cubicBezTo>
                  <a:pt x="3685396" y="6647995"/>
                  <a:pt x="3689317" y="6656838"/>
                  <a:pt x="3693097" y="6655183"/>
                </a:cubicBezTo>
                <a:cubicBezTo>
                  <a:pt x="3693444" y="6672318"/>
                  <a:pt x="3690193" y="6715787"/>
                  <a:pt x="3689847" y="6745974"/>
                </a:cubicBezTo>
                <a:cubicBezTo>
                  <a:pt x="3689583" y="6773144"/>
                  <a:pt x="3690048" y="6817635"/>
                  <a:pt x="3691023" y="6836306"/>
                </a:cubicBezTo>
                <a:lnTo>
                  <a:pt x="3695699" y="6858001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9223" y="2147357"/>
            <a:ext cx="3940689" cy="4101042"/>
          </a:xfrm>
        </p:spPr>
        <p:txBody>
          <a:bodyPr>
            <a:normAutofit/>
          </a:bodyPr>
          <a:lstStyle/>
          <a:p>
            <a:endParaRPr lang="en-US" sz="17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This project presents a fully normalized relational database for an online retail system.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Supports customers, suppliers, products, orders, payments, and preference ranking.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Includes schema, ER design, functional dependencies, and wireframe simulation.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6FDB01-4FBD-6739-2E07-CA7F2F1C1B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2010" r="55773"/>
          <a:stretch/>
        </p:blipFill>
        <p:spPr>
          <a:xfrm>
            <a:off x="7328452" y="10"/>
            <a:ext cx="1815548" cy="685799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95627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13132" y="6858000"/>
                </a:lnTo>
                <a:cubicBezTo>
                  <a:pt x="13183" y="6857363"/>
                  <a:pt x="13234" y="6856727"/>
                  <a:pt x="13284" y="6856090"/>
                </a:cubicBezTo>
                <a:lnTo>
                  <a:pt x="31566" y="6805847"/>
                </a:lnTo>
                <a:lnTo>
                  <a:pt x="30463" y="6715381"/>
                </a:lnTo>
                <a:cubicBezTo>
                  <a:pt x="29585" y="6714082"/>
                  <a:pt x="28597" y="6713038"/>
                  <a:pt x="27533" y="6712286"/>
                </a:cubicBezTo>
                <a:lnTo>
                  <a:pt x="31288" y="6698474"/>
                </a:lnTo>
                <a:lnTo>
                  <a:pt x="29901" y="6686264"/>
                </a:lnTo>
                <a:cubicBezTo>
                  <a:pt x="29591" y="6639749"/>
                  <a:pt x="29281" y="6593234"/>
                  <a:pt x="28971" y="6546719"/>
                </a:cubicBezTo>
                <a:cubicBezTo>
                  <a:pt x="23415" y="6502008"/>
                  <a:pt x="3087" y="6462057"/>
                  <a:pt x="310" y="6408337"/>
                </a:cubicBezTo>
                <a:cubicBezTo>
                  <a:pt x="-2468" y="6354617"/>
                  <a:pt x="14431" y="6312397"/>
                  <a:pt x="12307" y="6224401"/>
                </a:cubicBezTo>
                <a:lnTo>
                  <a:pt x="27152" y="6147415"/>
                </a:lnTo>
                <a:lnTo>
                  <a:pt x="39044" y="6093837"/>
                </a:lnTo>
                <a:cubicBezTo>
                  <a:pt x="47718" y="6039281"/>
                  <a:pt x="47985" y="5964495"/>
                  <a:pt x="46816" y="5915901"/>
                </a:cubicBezTo>
                <a:cubicBezTo>
                  <a:pt x="43189" y="5876557"/>
                  <a:pt x="47196" y="5863739"/>
                  <a:pt x="33533" y="5831562"/>
                </a:cubicBezTo>
                <a:cubicBezTo>
                  <a:pt x="27901" y="5792459"/>
                  <a:pt x="47408" y="5747455"/>
                  <a:pt x="46555" y="5710909"/>
                </a:cubicBezTo>
                <a:cubicBezTo>
                  <a:pt x="53188" y="5686865"/>
                  <a:pt x="49116" y="5615845"/>
                  <a:pt x="62461" y="5602222"/>
                </a:cubicBezTo>
                <a:cubicBezTo>
                  <a:pt x="64066" y="5572067"/>
                  <a:pt x="49594" y="5555548"/>
                  <a:pt x="56185" y="5529979"/>
                </a:cubicBezTo>
                <a:lnTo>
                  <a:pt x="67961" y="5458854"/>
                </a:lnTo>
                <a:lnTo>
                  <a:pt x="110939" y="5353584"/>
                </a:lnTo>
                <a:cubicBezTo>
                  <a:pt x="123070" y="5308303"/>
                  <a:pt x="110671" y="5307524"/>
                  <a:pt x="128276" y="5249764"/>
                </a:cubicBezTo>
                <a:cubicBezTo>
                  <a:pt x="137692" y="5218499"/>
                  <a:pt x="146153" y="5160067"/>
                  <a:pt x="156749" y="5116288"/>
                </a:cubicBezTo>
                <a:cubicBezTo>
                  <a:pt x="167347" y="5072508"/>
                  <a:pt x="184838" y="5010298"/>
                  <a:pt x="191855" y="4987089"/>
                </a:cubicBezTo>
                <a:lnTo>
                  <a:pt x="219824" y="4934095"/>
                </a:lnTo>
                <a:cubicBezTo>
                  <a:pt x="223315" y="4926170"/>
                  <a:pt x="231151" y="4920904"/>
                  <a:pt x="231137" y="4903120"/>
                </a:cubicBezTo>
                <a:lnTo>
                  <a:pt x="219738" y="4827391"/>
                </a:lnTo>
                <a:cubicBezTo>
                  <a:pt x="223928" y="4818620"/>
                  <a:pt x="227939" y="4809255"/>
                  <a:pt x="231597" y="4799440"/>
                </a:cubicBezTo>
                <a:lnTo>
                  <a:pt x="233480" y="4793512"/>
                </a:lnTo>
                <a:cubicBezTo>
                  <a:pt x="233423" y="4793432"/>
                  <a:pt x="233367" y="4793351"/>
                  <a:pt x="233310" y="4793271"/>
                </a:cubicBezTo>
                <a:cubicBezTo>
                  <a:pt x="233275" y="4791711"/>
                  <a:pt x="233728" y="4789662"/>
                  <a:pt x="234882" y="4786765"/>
                </a:cubicBezTo>
                <a:lnTo>
                  <a:pt x="236914" y="4782703"/>
                </a:lnTo>
                <a:lnTo>
                  <a:pt x="246329" y="4683644"/>
                </a:lnTo>
                <a:cubicBezTo>
                  <a:pt x="256294" y="4677568"/>
                  <a:pt x="256527" y="4667288"/>
                  <a:pt x="253823" y="4655204"/>
                </a:cubicBezTo>
                <a:cubicBezTo>
                  <a:pt x="259521" y="4631796"/>
                  <a:pt x="280440" y="4574275"/>
                  <a:pt x="280514" y="4543195"/>
                </a:cubicBezTo>
                <a:cubicBezTo>
                  <a:pt x="272112" y="4519880"/>
                  <a:pt x="251340" y="4505102"/>
                  <a:pt x="254268" y="4468722"/>
                </a:cubicBezTo>
                <a:cubicBezTo>
                  <a:pt x="266696" y="4435462"/>
                  <a:pt x="236001" y="4395418"/>
                  <a:pt x="252728" y="4353998"/>
                </a:cubicBezTo>
                <a:cubicBezTo>
                  <a:pt x="256750" y="4339008"/>
                  <a:pt x="256168" y="4294115"/>
                  <a:pt x="248123" y="4286542"/>
                </a:cubicBezTo>
                <a:cubicBezTo>
                  <a:pt x="246365" y="4277371"/>
                  <a:pt x="249194" y="4266107"/>
                  <a:pt x="240584" y="4262777"/>
                </a:cubicBezTo>
                <a:cubicBezTo>
                  <a:pt x="230221" y="4256829"/>
                  <a:pt x="246153" y="4222259"/>
                  <a:pt x="233949" y="4228340"/>
                </a:cubicBezTo>
                <a:cubicBezTo>
                  <a:pt x="244865" y="4203839"/>
                  <a:pt x="223150" y="4187902"/>
                  <a:pt x="217758" y="4169004"/>
                </a:cubicBezTo>
                <a:cubicBezTo>
                  <a:pt x="228596" y="4149446"/>
                  <a:pt x="206597" y="4129080"/>
                  <a:pt x="203797" y="4086781"/>
                </a:cubicBezTo>
                <a:cubicBezTo>
                  <a:pt x="216334" y="4065199"/>
                  <a:pt x="201740" y="4058317"/>
                  <a:pt x="218344" y="4018957"/>
                </a:cubicBezTo>
                <a:cubicBezTo>
                  <a:pt x="216630" y="4017979"/>
                  <a:pt x="215034" y="4016614"/>
                  <a:pt x="213609" y="4014902"/>
                </a:cubicBezTo>
                <a:cubicBezTo>
                  <a:pt x="205325" y="4004955"/>
                  <a:pt x="204424" y="3985729"/>
                  <a:pt x="211594" y="3971964"/>
                </a:cubicBezTo>
                <a:cubicBezTo>
                  <a:pt x="233561" y="3910433"/>
                  <a:pt x="230991" y="3860613"/>
                  <a:pt x="234357" y="3812226"/>
                </a:cubicBezTo>
                <a:cubicBezTo>
                  <a:pt x="235501" y="3758242"/>
                  <a:pt x="209185" y="3801364"/>
                  <a:pt x="229596" y="3728573"/>
                </a:cubicBezTo>
                <a:cubicBezTo>
                  <a:pt x="219804" y="3724174"/>
                  <a:pt x="219047" y="3715890"/>
                  <a:pt x="223099" y="3700384"/>
                </a:cubicBezTo>
                <a:cubicBezTo>
                  <a:pt x="222942" y="3674360"/>
                  <a:pt x="199034" y="3683312"/>
                  <a:pt x="212511" y="3653063"/>
                </a:cubicBezTo>
                <a:cubicBezTo>
                  <a:pt x="207582" y="3623616"/>
                  <a:pt x="199349" y="3555881"/>
                  <a:pt x="193522" y="3523704"/>
                </a:cubicBezTo>
                <a:cubicBezTo>
                  <a:pt x="199728" y="3495169"/>
                  <a:pt x="185963" y="3494025"/>
                  <a:pt x="177551" y="3460001"/>
                </a:cubicBezTo>
                <a:cubicBezTo>
                  <a:pt x="184399" y="3442692"/>
                  <a:pt x="180138" y="3431687"/>
                  <a:pt x="172293" y="3422022"/>
                </a:cubicBezTo>
                <a:cubicBezTo>
                  <a:pt x="172567" y="3386386"/>
                  <a:pt x="159982" y="3357707"/>
                  <a:pt x="153640" y="3319632"/>
                </a:cubicBezTo>
                <a:cubicBezTo>
                  <a:pt x="117352" y="3267571"/>
                  <a:pt x="111308" y="3199530"/>
                  <a:pt x="102580" y="3174350"/>
                </a:cubicBezTo>
                <a:lnTo>
                  <a:pt x="101281" y="3168555"/>
                </a:lnTo>
                <a:cubicBezTo>
                  <a:pt x="101655" y="3163067"/>
                  <a:pt x="102030" y="3157580"/>
                  <a:pt x="102403" y="3152092"/>
                </a:cubicBezTo>
                <a:lnTo>
                  <a:pt x="103597" y="3145797"/>
                </a:lnTo>
                <a:cubicBezTo>
                  <a:pt x="104132" y="3141497"/>
                  <a:pt x="104119" y="3138691"/>
                  <a:pt x="103701" y="3136806"/>
                </a:cubicBezTo>
                <a:lnTo>
                  <a:pt x="108221" y="3088993"/>
                </a:lnTo>
                <a:cubicBezTo>
                  <a:pt x="109464" y="3064872"/>
                  <a:pt x="113188" y="3030250"/>
                  <a:pt x="111158" y="2992081"/>
                </a:cubicBezTo>
                <a:cubicBezTo>
                  <a:pt x="109031" y="2944441"/>
                  <a:pt x="104226" y="2942439"/>
                  <a:pt x="105565" y="2902844"/>
                </a:cubicBezTo>
                <a:cubicBezTo>
                  <a:pt x="107874" y="2897323"/>
                  <a:pt x="101362" y="2801618"/>
                  <a:pt x="105102" y="2797375"/>
                </a:cubicBezTo>
                <a:cubicBezTo>
                  <a:pt x="86174" y="2744941"/>
                  <a:pt x="109804" y="2750735"/>
                  <a:pt x="107241" y="2691357"/>
                </a:cubicBezTo>
                <a:cubicBezTo>
                  <a:pt x="107811" y="2665349"/>
                  <a:pt x="115946" y="2561129"/>
                  <a:pt x="145888" y="2542201"/>
                </a:cubicBezTo>
                <a:cubicBezTo>
                  <a:pt x="170455" y="2427400"/>
                  <a:pt x="123634" y="2367849"/>
                  <a:pt x="136292" y="2250554"/>
                </a:cubicBezTo>
                <a:cubicBezTo>
                  <a:pt x="110877" y="2215639"/>
                  <a:pt x="134601" y="2180816"/>
                  <a:pt x="130310" y="2141581"/>
                </a:cubicBezTo>
                <a:cubicBezTo>
                  <a:pt x="154051" y="2149219"/>
                  <a:pt x="117587" y="2094975"/>
                  <a:pt x="144587" y="2089095"/>
                </a:cubicBezTo>
                <a:cubicBezTo>
                  <a:pt x="142952" y="2082142"/>
                  <a:pt x="140513" y="2075590"/>
                  <a:pt x="137867" y="2069059"/>
                </a:cubicBezTo>
                <a:lnTo>
                  <a:pt x="136492" y="2065634"/>
                </a:lnTo>
                <a:cubicBezTo>
                  <a:pt x="136216" y="2060851"/>
                  <a:pt x="135939" y="2056067"/>
                  <a:pt x="135663" y="2051284"/>
                </a:cubicBezTo>
                <a:lnTo>
                  <a:pt x="124268" y="1960184"/>
                </a:lnTo>
                <a:cubicBezTo>
                  <a:pt x="138968" y="1926370"/>
                  <a:pt x="111716" y="1914873"/>
                  <a:pt x="131257" y="1873060"/>
                </a:cubicBezTo>
                <a:cubicBezTo>
                  <a:pt x="136329" y="1857442"/>
                  <a:pt x="139083" y="1807624"/>
                  <a:pt x="131724" y="1797311"/>
                </a:cubicBezTo>
                <a:cubicBezTo>
                  <a:pt x="130673" y="1786740"/>
                  <a:pt x="134293" y="1774954"/>
                  <a:pt x="126063" y="1769201"/>
                </a:cubicBezTo>
                <a:cubicBezTo>
                  <a:pt x="116300" y="1760126"/>
                  <a:pt x="134551" y="1725705"/>
                  <a:pt x="122085" y="1729500"/>
                </a:cubicBezTo>
                <a:cubicBezTo>
                  <a:pt x="134648" y="1705012"/>
                  <a:pt x="114449" y="1682158"/>
                  <a:pt x="110543" y="1659949"/>
                </a:cubicBezTo>
                <a:cubicBezTo>
                  <a:pt x="122664" y="1640913"/>
                  <a:pt x="102513" y="1613087"/>
                  <a:pt x="102892" y="1565607"/>
                </a:cubicBezTo>
                <a:cubicBezTo>
                  <a:pt x="116835" y="1544742"/>
                  <a:pt x="102976" y="1533616"/>
                  <a:pt x="122245" y="1494057"/>
                </a:cubicBezTo>
                <a:cubicBezTo>
                  <a:pt x="120629" y="1492563"/>
                  <a:pt x="119160" y="1490668"/>
                  <a:pt x="117883" y="1488429"/>
                </a:cubicBezTo>
                <a:cubicBezTo>
                  <a:pt x="110465" y="1475431"/>
                  <a:pt x="111002" y="1453942"/>
                  <a:pt x="119083" y="1440433"/>
                </a:cubicBezTo>
                <a:cubicBezTo>
                  <a:pt x="145274" y="1377630"/>
                  <a:pt x="146438" y="1321884"/>
                  <a:pt x="153340" y="1269148"/>
                </a:cubicBezTo>
                <a:cubicBezTo>
                  <a:pt x="158467" y="1209690"/>
                  <a:pt x="129360" y="1251077"/>
                  <a:pt x="154855" y="1175439"/>
                </a:cubicBezTo>
                <a:cubicBezTo>
                  <a:pt x="145538" y="1168218"/>
                  <a:pt x="145408" y="1158868"/>
                  <a:pt x="150548" y="1142685"/>
                </a:cubicBezTo>
                <a:cubicBezTo>
                  <a:pt x="152321" y="1113850"/>
                  <a:pt x="128121" y="1118007"/>
                  <a:pt x="143630" y="1087778"/>
                </a:cubicBezTo>
                <a:cubicBezTo>
                  <a:pt x="139451" y="1064261"/>
                  <a:pt x="125971" y="1018012"/>
                  <a:pt x="125476" y="1001580"/>
                </a:cubicBezTo>
                <a:cubicBezTo>
                  <a:pt x="123958" y="976962"/>
                  <a:pt x="134851" y="962709"/>
                  <a:pt x="134526" y="940069"/>
                </a:cubicBezTo>
                <a:cubicBezTo>
                  <a:pt x="142751" y="909988"/>
                  <a:pt x="129284" y="905409"/>
                  <a:pt x="123523" y="865739"/>
                </a:cubicBezTo>
                <a:cubicBezTo>
                  <a:pt x="131549" y="848234"/>
                  <a:pt x="128173" y="835030"/>
                  <a:pt x="121164" y="822450"/>
                </a:cubicBezTo>
                <a:cubicBezTo>
                  <a:pt x="124077" y="783082"/>
                  <a:pt x="113811" y="748321"/>
                  <a:pt x="110389" y="704665"/>
                </a:cubicBezTo>
                <a:cubicBezTo>
                  <a:pt x="120144" y="656264"/>
                  <a:pt x="99869" y="633697"/>
                  <a:pt x="96299" y="587032"/>
                </a:cubicBezTo>
                <a:cubicBezTo>
                  <a:pt x="87861" y="539988"/>
                  <a:pt x="66571" y="452493"/>
                  <a:pt x="59759" y="422399"/>
                </a:cubicBezTo>
                <a:cubicBezTo>
                  <a:pt x="62865" y="416491"/>
                  <a:pt x="59682" y="404768"/>
                  <a:pt x="55429" y="406467"/>
                </a:cubicBezTo>
                <a:cubicBezTo>
                  <a:pt x="56742" y="400038"/>
                  <a:pt x="64884" y="384166"/>
                  <a:pt x="58062" y="383409"/>
                </a:cubicBezTo>
                <a:cubicBezTo>
                  <a:pt x="57210" y="351894"/>
                  <a:pt x="61145" y="320031"/>
                  <a:pt x="69487" y="290892"/>
                </a:cubicBezTo>
                <a:cubicBezTo>
                  <a:pt x="57686" y="231306"/>
                  <a:pt x="89539" y="260845"/>
                  <a:pt x="86198" y="217175"/>
                </a:cubicBezTo>
                <a:cubicBezTo>
                  <a:pt x="72715" y="183379"/>
                  <a:pt x="83646" y="168958"/>
                  <a:pt x="74643" y="129155"/>
                </a:cubicBezTo>
                <a:cubicBezTo>
                  <a:pt x="96697" y="112411"/>
                  <a:pt x="72236" y="90977"/>
                  <a:pt x="78417" y="74202"/>
                </a:cubicBezTo>
                <a:cubicBezTo>
                  <a:pt x="59029" y="57686"/>
                  <a:pt x="81827" y="29115"/>
                  <a:pt x="94183" y="4683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6311A0-C752-DE20-9030-5E24B18B4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94861"/>
            <a:ext cx="7772400" cy="544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8379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Comparison with Other Approaches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5083042-62E4-F693-3C88-1C937A72CBC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SQL Queries &amp; Outputs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40FC58-4581-82E7-047B-0541543A46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7200" y="1523968"/>
            <a:ext cx="8229600" cy="4147485"/>
          </a:xfr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4DF6248-876E-ABD6-CE2D-1FE6D09608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8791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656C664-BBDA-4FDC-47DB-ED5C13D47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3352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0ECB5E-8B88-289D-C1DD-68BCB20DE6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8999"/>
            <a:ext cx="9144000" cy="342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2908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9A7F3BF-8763-4074-AD77-92790AF314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1051" y="381935"/>
            <a:ext cx="7017080" cy="1200329"/>
          </a:xfrm>
        </p:spPr>
        <p:txBody>
          <a:bodyPr anchor="t">
            <a:normAutofit/>
          </a:bodyPr>
          <a:lstStyle/>
          <a:p>
            <a:r>
              <a:rPr lang="en-US" sz="7000"/>
              <a:t>User Guide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A9648D6-B41B-42D0-A817-AE2607B0B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45650" y="554152"/>
            <a:ext cx="430632" cy="1075866"/>
            <a:chOff x="10994200" y="554152"/>
            <a:chExt cx="574177" cy="1075866"/>
          </a:xfrm>
        </p:grpSpPr>
        <p:sp>
          <p:nvSpPr>
            <p:cNvPr id="12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13369" y="554152"/>
              <a:ext cx="171515" cy="171515"/>
            </a:xfrm>
            <a:custGeom>
              <a:avLst/>
              <a:gdLst>
                <a:gd name="connsiteX0" fmla="*/ 159874 w 171515"/>
                <a:gd name="connsiteY0" fmla="*/ 74116 h 171515"/>
                <a:gd name="connsiteX1" fmla="*/ 97399 w 171515"/>
                <a:gd name="connsiteY1" fmla="*/ 74116 h 171515"/>
                <a:gd name="connsiteX2" fmla="*/ 97399 w 171515"/>
                <a:gd name="connsiteY2" fmla="*/ 11641 h 171515"/>
                <a:gd name="connsiteX3" fmla="*/ 85758 w 171515"/>
                <a:gd name="connsiteY3" fmla="*/ 0 h 171515"/>
                <a:gd name="connsiteX4" fmla="*/ 74116 w 171515"/>
                <a:gd name="connsiteY4" fmla="*/ 11641 h 171515"/>
                <a:gd name="connsiteX5" fmla="*/ 74116 w 171515"/>
                <a:gd name="connsiteY5" fmla="*/ 74116 h 171515"/>
                <a:gd name="connsiteX6" fmla="*/ 11641 w 171515"/>
                <a:gd name="connsiteY6" fmla="*/ 74116 h 171515"/>
                <a:gd name="connsiteX7" fmla="*/ 0 w 171515"/>
                <a:gd name="connsiteY7" fmla="*/ 85758 h 171515"/>
                <a:gd name="connsiteX8" fmla="*/ 11641 w 171515"/>
                <a:gd name="connsiteY8" fmla="*/ 97399 h 171515"/>
                <a:gd name="connsiteX9" fmla="*/ 74116 w 171515"/>
                <a:gd name="connsiteY9" fmla="*/ 97399 h 171515"/>
                <a:gd name="connsiteX10" fmla="*/ 74116 w 171515"/>
                <a:gd name="connsiteY10" fmla="*/ 159874 h 171515"/>
                <a:gd name="connsiteX11" fmla="*/ 85758 w 171515"/>
                <a:gd name="connsiteY11" fmla="*/ 171515 h 171515"/>
                <a:gd name="connsiteX12" fmla="*/ 97399 w 171515"/>
                <a:gd name="connsiteY12" fmla="*/ 159874 h 171515"/>
                <a:gd name="connsiteX13" fmla="*/ 97399 w 171515"/>
                <a:gd name="connsiteY13" fmla="*/ 97399 h 171515"/>
                <a:gd name="connsiteX14" fmla="*/ 159874 w 171515"/>
                <a:gd name="connsiteY14" fmla="*/ 97399 h 171515"/>
                <a:gd name="connsiteX15" fmla="*/ 171515 w 171515"/>
                <a:gd name="connsiteY15" fmla="*/ 85758 h 171515"/>
                <a:gd name="connsiteX16" fmla="*/ 159874 w 171515"/>
                <a:gd name="connsiteY16" fmla="*/ 74116 h 17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5" h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solidFill>
              <a:schemeClr val="accent2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Graphic 10">
              <a:extLst>
                <a:ext uri="{FF2B5EF4-FFF2-40B4-BE49-F238E27FC236}">
                  <a16:creationId xmlns:a16="http://schemas.microsoft.com/office/drawing/2014/main" id="{E3020543-B24B-4EC4-8FFC-8DD88EEA9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55951" y="837005"/>
              <a:ext cx="112426" cy="112426"/>
            </a:xfrm>
            <a:custGeom>
              <a:avLst/>
              <a:gdLst>
                <a:gd name="connsiteX0" fmla="*/ 112426 w 112426"/>
                <a:gd name="connsiteY0" fmla="*/ 56213 h 112426"/>
                <a:gd name="connsiteX1" fmla="*/ 56213 w 112426"/>
                <a:gd name="connsiteY1" fmla="*/ 112426 h 112426"/>
                <a:gd name="connsiteX2" fmla="*/ 0 w 112426"/>
                <a:gd name="connsiteY2" fmla="*/ 56213 h 112426"/>
                <a:gd name="connsiteX3" fmla="*/ 56213 w 112426"/>
                <a:gd name="connsiteY3" fmla="*/ 0 h 112426"/>
                <a:gd name="connsiteX4" fmla="*/ 112426 w 112426"/>
                <a:gd name="connsiteY4" fmla="*/ 56213 h 11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26" h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solidFill>
              <a:schemeClr val="accent2"/>
            </a:solidFill>
            <a:ln w="5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94200" y="1472473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solidFill>
              <a:schemeClr val="accent2"/>
            </a:solidFill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7716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11FA3FC-3A01-88F1-C300-7FB172E727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242481"/>
              </p:ext>
            </p:extLst>
          </p:nvPr>
        </p:nvGraphicFramePr>
        <p:xfrm>
          <a:off x="891046" y="1825625"/>
          <a:ext cx="7017080" cy="4394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US" sz="3500"/>
              <a:t>Project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endParaRPr lang="en-US" sz="1700"/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Comprehensive schema for marketplace operations.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Preference logic enables advanced data mining.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Wireframes ensure end-to-end flow validation.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Supports integration with frontend and analytics tools.</a:t>
            </a:r>
          </a:p>
        </p:txBody>
      </p:sp>
      <p:pic>
        <p:nvPicPr>
          <p:cNvPr id="15" name="Picture 14" descr="Pens and rulers">
            <a:extLst>
              <a:ext uri="{FF2B5EF4-FFF2-40B4-BE49-F238E27FC236}">
                <a16:creationId xmlns:a16="http://schemas.microsoft.com/office/drawing/2014/main" id="{D205D743-4FED-A1D7-F996-75FFB5A5482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489" r="30960" b="-2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Next Steps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CEA347F-765C-62F7-7DA3-2867AA9690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3519218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0B64E-FED3-1652-3057-BA9E6BC8D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699" y="687480"/>
            <a:ext cx="5605629" cy="994172"/>
          </a:xfrm>
        </p:spPr>
        <p:txBody>
          <a:bodyPr>
            <a:normAutofit/>
          </a:bodyPr>
          <a:lstStyle/>
          <a:p>
            <a:r>
              <a:rPr lang="en-US" sz="3850"/>
              <a:t>Team 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D8174-5EAB-5FC1-4A6D-F2515501C4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321" y="2227943"/>
            <a:ext cx="5033221" cy="3788227"/>
          </a:xfrm>
        </p:spPr>
        <p:txBody>
          <a:bodyPr anchor="ctr">
            <a:normAutofit/>
          </a:bodyPr>
          <a:lstStyle/>
          <a:p>
            <a:r>
              <a:rPr lang="en-US" sz="2100" dirty="0"/>
              <a:t>Santhosh - ER Diagram</a:t>
            </a:r>
          </a:p>
          <a:p>
            <a:r>
              <a:rPr lang="en-US" sz="2100" dirty="0"/>
              <a:t>Dhairya - SQL Queries</a:t>
            </a:r>
          </a:p>
          <a:p>
            <a:r>
              <a:rPr lang="en-US" sz="2100" dirty="0"/>
              <a:t>Lokesh - Wireframes</a:t>
            </a:r>
          </a:p>
          <a:p>
            <a:r>
              <a:rPr lang="en-US" sz="2100" dirty="0" err="1"/>
              <a:t>Sakethram</a:t>
            </a:r>
            <a:r>
              <a:rPr lang="en-US" sz="2100" dirty="0"/>
              <a:t> - Testing &amp; Documentation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89435" y="0"/>
            <a:ext cx="195456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567" y="2369132"/>
            <a:ext cx="2119736" cy="2119736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Graphic 6" descr="Database">
            <a:extLst>
              <a:ext uri="{FF2B5EF4-FFF2-40B4-BE49-F238E27FC236}">
                <a16:creationId xmlns:a16="http://schemas.microsoft.com/office/drawing/2014/main" id="{362BAAE2-9EF0-C9B2-F745-5097726C24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24964" y="2865141"/>
            <a:ext cx="1143455" cy="114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6652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B210AC1D-4063-4C6E-9528-FA9C4C0C1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2F8C595-E68C-4306-AED8-DC7826A0A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562310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2556" y="762001"/>
            <a:ext cx="3117384" cy="1708244"/>
          </a:xfrm>
        </p:spPr>
        <p:txBody>
          <a:bodyPr anchor="ctr">
            <a:normAutofit/>
          </a:bodyPr>
          <a:lstStyle/>
          <a:p>
            <a:r>
              <a:rPr lang="en-US" sz="4000" dirty="0"/>
              <a:t>THANK YOU </a:t>
            </a:r>
          </a:p>
        </p:txBody>
      </p:sp>
      <p:pic>
        <p:nvPicPr>
          <p:cNvPr id="5" name="Picture 4" descr="Wood human figure">
            <a:extLst>
              <a:ext uri="{FF2B5EF4-FFF2-40B4-BE49-F238E27FC236}">
                <a16:creationId xmlns:a16="http://schemas.microsoft.com/office/drawing/2014/main" id="{7034B409-D718-F0AF-4B28-418BED18BE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63" r="53036" b="-2"/>
          <a:stretch/>
        </p:blipFill>
        <p:spPr>
          <a:xfrm>
            <a:off x="20" y="-2"/>
            <a:ext cx="4571980" cy="685800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2556" y="2470245"/>
            <a:ext cx="3117384" cy="3769835"/>
          </a:xfrm>
        </p:spPr>
        <p:txBody>
          <a:bodyPr anchor="ctr">
            <a:normAutofit/>
          </a:bodyPr>
          <a:lstStyle/>
          <a:p>
            <a:pPr marL="0" indent="0" algn="ctr">
              <a:buNone/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2400" dirty="0"/>
              <a:t>Questions and Feedback Welcome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31837"/>
            <a:ext cx="8229600" cy="1143000"/>
          </a:xfrm>
        </p:spPr>
        <p:txBody>
          <a:bodyPr/>
          <a:lstStyle/>
          <a:p>
            <a:r>
              <a:rPr dirty="0"/>
              <a:t>Background Knowledge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B4BEC70-1498-8AF0-3C01-4920FF6F9B8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Tools Used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3FD0A430-FBA9-F44E-F312-008776D8C9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2914586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US" sz="4700"/>
              <a:t>Related Applications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onnsiteX0" fmla="*/ 0 w 8140446"/>
              <a:gd name="connsiteY0" fmla="*/ 0 h 18288"/>
              <a:gd name="connsiteX1" fmla="*/ 434157 w 8140446"/>
              <a:gd name="connsiteY1" fmla="*/ 0 h 18288"/>
              <a:gd name="connsiteX2" fmla="*/ 1193932 w 8140446"/>
              <a:gd name="connsiteY2" fmla="*/ 0 h 18288"/>
              <a:gd name="connsiteX3" fmla="*/ 1628089 w 8140446"/>
              <a:gd name="connsiteY3" fmla="*/ 0 h 18288"/>
              <a:gd name="connsiteX4" fmla="*/ 2225055 w 8140446"/>
              <a:gd name="connsiteY4" fmla="*/ 0 h 18288"/>
              <a:gd name="connsiteX5" fmla="*/ 3066235 w 8140446"/>
              <a:gd name="connsiteY5" fmla="*/ 0 h 18288"/>
              <a:gd name="connsiteX6" fmla="*/ 3744605 w 8140446"/>
              <a:gd name="connsiteY6" fmla="*/ 0 h 18288"/>
              <a:gd name="connsiteX7" fmla="*/ 4504380 w 8140446"/>
              <a:gd name="connsiteY7" fmla="*/ 0 h 18288"/>
              <a:gd name="connsiteX8" fmla="*/ 5101346 w 8140446"/>
              <a:gd name="connsiteY8" fmla="*/ 0 h 18288"/>
              <a:gd name="connsiteX9" fmla="*/ 5779717 w 8140446"/>
              <a:gd name="connsiteY9" fmla="*/ 0 h 18288"/>
              <a:gd name="connsiteX10" fmla="*/ 6620896 w 8140446"/>
              <a:gd name="connsiteY10" fmla="*/ 0 h 18288"/>
              <a:gd name="connsiteX11" fmla="*/ 7136458 w 8140446"/>
              <a:gd name="connsiteY11" fmla="*/ 0 h 18288"/>
              <a:gd name="connsiteX12" fmla="*/ 8140446 w 8140446"/>
              <a:gd name="connsiteY12" fmla="*/ 0 h 18288"/>
              <a:gd name="connsiteX13" fmla="*/ 8140446 w 8140446"/>
              <a:gd name="connsiteY13" fmla="*/ 18288 h 18288"/>
              <a:gd name="connsiteX14" fmla="*/ 7543480 w 8140446"/>
              <a:gd name="connsiteY14" fmla="*/ 18288 h 18288"/>
              <a:gd name="connsiteX15" fmla="*/ 7109323 w 8140446"/>
              <a:gd name="connsiteY15" fmla="*/ 18288 h 18288"/>
              <a:gd name="connsiteX16" fmla="*/ 6430952 w 8140446"/>
              <a:gd name="connsiteY16" fmla="*/ 18288 h 18288"/>
              <a:gd name="connsiteX17" fmla="*/ 5915391 w 8140446"/>
              <a:gd name="connsiteY17" fmla="*/ 18288 h 18288"/>
              <a:gd name="connsiteX18" fmla="*/ 5237020 w 8140446"/>
              <a:gd name="connsiteY18" fmla="*/ 18288 h 18288"/>
              <a:gd name="connsiteX19" fmla="*/ 4558650 w 8140446"/>
              <a:gd name="connsiteY19" fmla="*/ 18288 h 18288"/>
              <a:gd name="connsiteX20" fmla="*/ 3880279 w 8140446"/>
              <a:gd name="connsiteY20" fmla="*/ 18288 h 18288"/>
              <a:gd name="connsiteX21" fmla="*/ 3201909 w 8140446"/>
              <a:gd name="connsiteY21" fmla="*/ 18288 h 18288"/>
              <a:gd name="connsiteX22" fmla="*/ 2604943 w 8140446"/>
              <a:gd name="connsiteY22" fmla="*/ 18288 h 18288"/>
              <a:gd name="connsiteX23" fmla="*/ 1845168 w 8140446"/>
              <a:gd name="connsiteY23" fmla="*/ 18288 h 18288"/>
              <a:gd name="connsiteX24" fmla="*/ 1166797 w 8140446"/>
              <a:gd name="connsiteY24" fmla="*/ 18288 h 18288"/>
              <a:gd name="connsiteX25" fmla="*/ 0 w 8140446"/>
              <a:gd name="connsiteY25" fmla="*/ 18288 h 18288"/>
              <a:gd name="connsiteX26" fmla="*/ 0 w 8140446"/>
              <a:gd name="connsiteY2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94920" y="9103"/>
                  <a:pt x="287892" y="-4966"/>
                  <a:pt x="434157" y="0"/>
                </a:cubicBezTo>
                <a:cubicBezTo>
                  <a:pt x="580422" y="4966"/>
                  <a:pt x="943595" y="-14182"/>
                  <a:pt x="1193932" y="0"/>
                </a:cubicBezTo>
                <a:cubicBezTo>
                  <a:pt x="1444270" y="14182"/>
                  <a:pt x="1472129" y="5523"/>
                  <a:pt x="1628089" y="0"/>
                </a:cubicBezTo>
                <a:cubicBezTo>
                  <a:pt x="1784049" y="-5523"/>
                  <a:pt x="1962419" y="-17322"/>
                  <a:pt x="2225055" y="0"/>
                </a:cubicBezTo>
                <a:cubicBezTo>
                  <a:pt x="2487691" y="17322"/>
                  <a:pt x="2700681" y="1311"/>
                  <a:pt x="3066235" y="0"/>
                </a:cubicBezTo>
                <a:cubicBezTo>
                  <a:pt x="3431789" y="-1311"/>
                  <a:pt x="3405662" y="25081"/>
                  <a:pt x="3744605" y="0"/>
                </a:cubicBezTo>
                <a:cubicBezTo>
                  <a:pt x="4083548" y="-25081"/>
                  <a:pt x="4265111" y="-11945"/>
                  <a:pt x="4504380" y="0"/>
                </a:cubicBezTo>
                <a:cubicBezTo>
                  <a:pt x="4743649" y="11945"/>
                  <a:pt x="4860394" y="-2832"/>
                  <a:pt x="5101346" y="0"/>
                </a:cubicBezTo>
                <a:cubicBezTo>
                  <a:pt x="5342298" y="2832"/>
                  <a:pt x="5456387" y="23676"/>
                  <a:pt x="5779717" y="0"/>
                </a:cubicBezTo>
                <a:cubicBezTo>
                  <a:pt x="6103047" y="-23676"/>
                  <a:pt x="6270379" y="-37291"/>
                  <a:pt x="6620896" y="0"/>
                </a:cubicBezTo>
                <a:cubicBezTo>
                  <a:pt x="6971413" y="37291"/>
                  <a:pt x="6989068" y="24674"/>
                  <a:pt x="7136458" y="0"/>
                </a:cubicBezTo>
                <a:cubicBezTo>
                  <a:pt x="7283848" y="-24674"/>
                  <a:pt x="7752532" y="-22436"/>
                  <a:pt x="8140446" y="0"/>
                </a:cubicBezTo>
                <a:cubicBezTo>
                  <a:pt x="8140314" y="7702"/>
                  <a:pt x="8140234" y="13511"/>
                  <a:pt x="8140446" y="18288"/>
                </a:cubicBezTo>
                <a:cubicBezTo>
                  <a:pt x="7906329" y="-3043"/>
                  <a:pt x="7681180" y="27465"/>
                  <a:pt x="7543480" y="18288"/>
                </a:cubicBezTo>
                <a:cubicBezTo>
                  <a:pt x="7405780" y="9111"/>
                  <a:pt x="7216607" y="3660"/>
                  <a:pt x="7109323" y="18288"/>
                </a:cubicBezTo>
                <a:cubicBezTo>
                  <a:pt x="7002039" y="32916"/>
                  <a:pt x="6576231" y="42692"/>
                  <a:pt x="6430952" y="18288"/>
                </a:cubicBezTo>
                <a:cubicBezTo>
                  <a:pt x="6285673" y="-6116"/>
                  <a:pt x="6138840" y="34521"/>
                  <a:pt x="5915391" y="18288"/>
                </a:cubicBezTo>
                <a:cubicBezTo>
                  <a:pt x="5691942" y="2055"/>
                  <a:pt x="5459460" y="51666"/>
                  <a:pt x="5237020" y="18288"/>
                </a:cubicBezTo>
                <a:cubicBezTo>
                  <a:pt x="5014580" y="-15090"/>
                  <a:pt x="4747677" y="40449"/>
                  <a:pt x="4558650" y="18288"/>
                </a:cubicBezTo>
                <a:cubicBezTo>
                  <a:pt x="4369623" y="-3873"/>
                  <a:pt x="4146061" y="12568"/>
                  <a:pt x="3880279" y="18288"/>
                </a:cubicBezTo>
                <a:cubicBezTo>
                  <a:pt x="3614497" y="24008"/>
                  <a:pt x="3473808" y="-12908"/>
                  <a:pt x="3201909" y="18288"/>
                </a:cubicBezTo>
                <a:cubicBezTo>
                  <a:pt x="2930010" y="49484"/>
                  <a:pt x="2728175" y="-3430"/>
                  <a:pt x="2604943" y="18288"/>
                </a:cubicBezTo>
                <a:cubicBezTo>
                  <a:pt x="2481711" y="40006"/>
                  <a:pt x="2004334" y="26952"/>
                  <a:pt x="1845168" y="18288"/>
                </a:cubicBezTo>
                <a:cubicBezTo>
                  <a:pt x="1686003" y="9624"/>
                  <a:pt x="1375070" y="37580"/>
                  <a:pt x="1166797" y="18288"/>
                </a:cubicBezTo>
                <a:cubicBezTo>
                  <a:pt x="958524" y="-1004"/>
                  <a:pt x="342846" y="8880"/>
                  <a:pt x="0" y="18288"/>
                </a:cubicBezTo>
                <a:cubicBezTo>
                  <a:pt x="129" y="13298"/>
                  <a:pt x="-675" y="6857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42435" y="-24533"/>
                  <a:pt x="380026" y="17447"/>
                  <a:pt x="596966" y="0"/>
                </a:cubicBezTo>
                <a:cubicBezTo>
                  <a:pt x="813906" y="-17447"/>
                  <a:pt x="830530" y="13462"/>
                  <a:pt x="1031123" y="0"/>
                </a:cubicBezTo>
                <a:cubicBezTo>
                  <a:pt x="1231716" y="-13462"/>
                  <a:pt x="1634038" y="0"/>
                  <a:pt x="1872303" y="0"/>
                </a:cubicBezTo>
                <a:cubicBezTo>
                  <a:pt x="2110568" y="0"/>
                  <a:pt x="2261934" y="-25727"/>
                  <a:pt x="2469269" y="0"/>
                </a:cubicBezTo>
                <a:cubicBezTo>
                  <a:pt x="2676604" y="25727"/>
                  <a:pt x="2790440" y="16284"/>
                  <a:pt x="3066235" y="0"/>
                </a:cubicBezTo>
                <a:cubicBezTo>
                  <a:pt x="3342030" y="-16284"/>
                  <a:pt x="3685603" y="41976"/>
                  <a:pt x="3907414" y="0"/>
                </a:cubicBezTo>
                <a:cubicBezTo>
                  <a:pt x="4129225" y="-41976"/>
                  <a:pt x="4177416" y="-7598"/>
                  <a:pt x="4422976" y="0"/>
                </a:cubicBezTo>
                <a:cubicBezTo>
                  <a:pt x="4668536" y="7598"/>
                  <a:pt x="5023499" y="-28058"/>
                  <a:pt x="5264155" y="0"/>
                </a:cubicBezTo>
                <a:cubicBezTo>
                  <a:pt x="5504811" y="28058"/>
                  <a:pt x="5703675" y="13288"/>
                  <a:pt x="6105335" y="0"/>
                </a:cubicBezTo>
                <a:cubicBezTo>
                  <a:pt x="6506995" y="-13288"/>
                  <a:pt x="6455516" y="-5124"/>
                  <a:pt x="6783705" y="0"/>
                </a:cubicBezTo>
                <a:cubicBezTo>
                  <a:pt x="7111894" y="5124"/>
                  <a:pt x="7512856" y="10604"/>
                  <a:pt x="8140446" y="0"/>
                </a:cubicBezTo>
                <a:cubicBezTo>
                  <a:pt x="8140458" y="8833"/>
                  <a:pt x="8140986" y="9830"/>
                  <a:pt x="8140446" y="18288"/>
                </a:cubicBezTo>
                <a:cubicBezTo>
                  <a:pt x="7959314" y="3345"/>
                  <a:pt x="7870113" y="10437"/>
                  <a:pt x="7706289" y="18288"/>
                </a:cubicBezTo>
                <a:cubicBezTo>
                  <a:pt x="7542465" y="26139"/>
                  <a:pt x="7157940" y="17482"/>
                  <a:pt x="6865109" y="18288"/>
                </a:cubicBezTo>
                <a:cubicBezTo>
                  <a:pt x="6572278" y="19094"/>
                  <a:pt x="6524256" y="38051"/>
                  <a:pt x="6349548" y="18288"/>
                </a:cubicBezTo>
                <a:cubicBezTo>
                  <a:pt x="6174840" y="-1475"/>
                  <a:pt x="5951624" y="174"/>
                  <a:pt x="5671177" y="18288"/>
                </a:cubicBezTo>
                <a:cubicBezTo>
                  <a:pt x="5390730" y="36402"/>
                  <a:pt x="5222992" y="60058"/>
                  <a:pt x="4829998" y="18288"/>
                </a:cubicBezTo>
                <a:cubicBezTo>
                  <a:pt x="4437004" y="-23482"/>
                  <a:pt x="4344181" y="39087"/>
                  <a:pt x="4151627" y="18288"/>
                </a:cubicBezTo>
                <a:cubicBezTo>
                  <a:pt x="3959073" y="-2511"/>
                  <a:pt x="3886970" y="32875"/>
                  <a:pt x="3717470" y="18288"/>
                </a:cubicBezTo>
                <a:cubicBezTo>
                  <a:pt x="3547970" y="3701"/>
                  <a:pt x="3451521" y="31872"/>
                  <a:pt x="3201909" y="18288"/>
                </a:cubicBezTo>
                <a:cubicBezTo>
                  <a:pt x="2952297" y="4704"/>
                  <a:pt x="2543413" y="6029"/>
                  <a:pt x="2360729" y="18288"/>
                </a:cubicBezTo>
                <a:cubicBezTo>
                  <a:pt x="2178045" y="30547"/>
                  <a:pt x="1906056" y="25847"/>
                  <a:pt x="1682359" y="18288"/>
                </a:cubicBezTo>
                <a:cubicBezTo>
                  <a:pt x="1458662" y="10730"/>
                  <a:pt x="1330405" y="8046"/>
                  <a:pt x="1166797" y="18288"/>
                </a:cubicBezTo>
                <a:cubicBezTo>
                  <a:pt x="1003189" y="28530"/>
                  <a:pt x="278098" y="19533"/>
                  <a:pt x="0" y="18288"/>
                </a:cubicBezTo>
                <a:cubicBezTo>
                  <a:pt x="74" y="14054"/>
                  <a:pt x="-46" y="699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929384"/>
            <a:ext cx="7886700" cy="4251960"/>
          </a:xfrm>
        </p:spPr>
        <p:txBody>
          <a:bodyPr>
            <a:normAutofit/>
          </a:bodyPr>
          <a:lstStyle/>
          <a:p>
            <a:endParaRPr lang="en-US" sz="1900"/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This schema simulates features of real-world e-commerce platforms such as Amazon and Flipkart.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Key modules include: user authentication, product listings, supplier mapping, checkout, and admin analytics.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The preference ranking logic is similar to recommender systems based on supplier conditions.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Supports extensibility for full-stack integration and ML recommendations.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A 3D pattern of ring shapes connected by lines">
            <a:extLst>
              <a:ext uri="{FF2B5EF4-FFF2-40B4-BE49-F238E27FC236}">
                <a16:creationId xmlns:a16="http://schemas.microsoft.com/office/drawing/2014/main" id="{32FFA9F2-9FB5-4795-99FE-82D1C39D66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910" r="47633"/>
          <a:stretch/>
        </p:blipFill>
        <p:spPr>
          <a:xfrm>
            <a:off x="4577270" y="21030"/>
            <a:ext cx="4566728" cy="6857990"/>
          </a:xfrm>
          <a:prstGeom prst="rect">
            <a:avLst/>
          </a:prstGeom>
        </p:spPr>
      </p:pic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328512"/>
            <a:ext cx="3583791" cy="1628970"/>
          </a:xfrm>
        </p:spPr>
        <p:txBody>
          <a:bodyPr anchor="ctr">
            <a:normAutofit/>
          </a:bodyPr>
          <a:lstStyle/>
          <a:p>
            <a:r>
              <a:rPr lang="en-US" sz="3500" dirty="0"/>
              <a:t>Project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884929"/>
            <a:ext cx="3494817" cy="3374137"/>
          </a:xfrm>
        </p:spPr>
        <p:txBody>
          <a:bodyPr anchor="ctr">
            <a:normAutofit/>
          </a:bodyPr>
          <a:lstStyle/>
          <a:p>
            <a:endParaRPr lang="en-US" sz="1700"/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Design a clean schema for marketplace operations.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Ensure normalization and data integrity with constraints.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Enable data mining through preference index calculations.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700"/>
              <a:t>Simulate database queries for validation.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548640"/>
            <a:ext cx="2700645" cy="5431536"/>
          </a:xfrm>
        </p:spPr>
        <p:txBody>
          <a:bodyPr>
            <a:normAutofit/>
          </a:bodyPr>
          <a:lstStyle/>
          <a:p>
            <a:r>
              <a:rPr lang="en-US" sz="4700"/>
              <a:t>Entity Highlights</a:t>
            </a:r>
          </a:p>
        </p:txBody>
      </p:sp>
      <p:sp>
        <p:nvSpPr>
          <p:cNvPr id="27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347917" y="3261001"/>
            <a:ext cx="4480560" cy="13716"/>
          </a:xfrm>
          <a:custGeom>
            <a:avLst/>
            <a:gdLst>
              <a:gd name="connsiteX0" fmla="*/ 0 w 4480560"/>
              <a:gd name="connsiteY0" fmla="*/ 0 h 13716"/>
              <a:gd name="connsiteX1" fmla="*/ 595274 w 4480560"/>
              <a:gd name="connsiteY1" fmla="*/ 0 h 13716"/>
              <a:gd name="connsiteX2" fmla="*/ 1100938 w 4480560"/>
              <a:gd name="connsiteY2" fmla="*/ 0 h 13716"/>
              <a:gd name="connsiteX3" fmla="*/ 1651406 w 4480560"/>
              <a:gd name="connsiteY3" fmla="*/ 0 h 13716"/>
              <a:gd name="connsiteX4" fmla="*/ 2336292 w 4480560"/>
              <a:gd name="connsiteY4" fmla="*/ 0 h 13716"/>
              <a:gd name="connsiteX5" fmla="*/ 2931566 w 4480560"/>
              <a:gd name="connsiteY5" fmla="*/ 0 h 13716"/>
              <a:gd name="connsiteX6" fmla="*/ 3482035 w 4480560"/>
              <a:gd name="connsiteY6" fmla="*/ 0 h 13716"/>
              <a:gd name="connsiteX7" fmla="*/ 4480560 w 4480560"/>
              <a:gd name="connsiteY7" fmla="*/ 0 h 13716"/>
              <a:gd name="connsiteX8" fmla="*/ 4480560 w 4480560"/>
              <a:gd name="connsiteY8" fmla="*/ 13716 h 13716"/>
              <a:gd name="connsiteX9" fmla="*/ 3840480 w 4480560"/>
              <a:gd name="connsiteY9" fmla="*/ 13716 h 13716"/>
              <a:gd name="connsiteX10" fmla="*/ 3290011 w 4480560"/>
              <a:gd name="connsiteY10" fmla="*/ 13716 h 13716"/>
              <a:gd name="connsiteX11" fmla="*/ 2560320 w 4480560"/>
              <a:gd name="connsiteY11" fmla="*/ 13716 h 13716"/>
              <a:gd name="connsiteX12" fmla="*/ 1965046 w 4480560"/>
              <a:gd name="connsiteY12" fmla="*/ 13716 h 13716"/>
              <a:gd name="connsiteX13" fmla="*/ 1459382 w 4480560"/>
              <a:gd name="connsiteY13" fmla="*/ 13716 h 13716"/>
              <a:gd name="connsiteX14" fmla="*/ 774497 w 4480560"/>
              <a:gd name="connsiteY14" fmla="*/ 13716 h 13716"/>
              <a:gd name="connsiteX15" fmla="*/ 0 w 4480560"/>
              <a:gd name="connsiteY15" fmla="*/ 13716 h 13716"/>
              <a:gd name="connsiteX16" fmla="*/ 0 w 4480560"/>
              <a:gd name="connsiteY16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3716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273" y="3379"/>
                  <a:pt x="4480768" y="9289"/>
                  <a:pt x="4480560" y="13716"/>
                </a:cubicBezTo>
                <a:cubicBezTo>
                  <a:pt x="4314132" y="10352"/>
                  <a:pt x="4028383" y="32060"/>
                  <a:pt x="3840480" y="13716"/>
                </a:cubicBezTo>
                <a:cubicBezTo>
                  <a:pt x="3652577" y="-4628"/>
                  <a:pt x="3547615" y="-1724"/>
                  <a:pt x="3290011" y="13716"/>
                </a:cubicBezTo>
                <a:cubicBezTo>
                  <a:pt x="3032407" y="29156"/>
                  <a:pt x="2830268" y="4147"/>
                  <a:pt x="2560320" y="13716"/>
                </a:cubicBezTo>
                <a:cubicBezTo>
                  <a:pt x="2290372" y="23285"/>
                  <a:pt x="2147422" y="2156"/>
                  <a:pt x="1965046" y="13716"/>
                </a:cubicBezTo>
                <a:cubicBezTo>
                  <a:pt x="1782670" y="25276"/>
                  <a:pt x="1689791" y="36108"/>
                  <a:pt x="1459382" y="13716"/>
                </a:cubicBezTo>
                <a:cubicBezTo>
                  <a:pt x="1228973" y="-8676"/>
                  <a:pt x="915486" y="31929"/>
                  <a:pt x="774497" y="13716"/>
                </a:cubicBezTo>
                <a:cubicBezTo>
                  <a:pt x="633508" y="-4497"/>
                  <a:pt x="361442" y="-15679"/>
                  <a:pt x="0" y="13716"/>
                </a:cubicBezTo>
                <a:cubicBezTo>
                  <a:pt x="-362" y="8190"/>
                  <a:pt x="-434" y="6098"/>
                  <a:pt x="0" y="0"/>
                </a:cubicBezTo>
                <a:close/>
              </a:path>
              <a:path w="4480560" h="13716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0360" y="3832"/>
                  <a:pt x="4481152" y="9314"/>
                  <a:pt x="4480560" y="13716"/>
                </a:cubicBezTo>
                <a:cubicBezTo>
                  <a:pt x="4279652" y="-11422"/>
                  <a:pt x="4200762" y="36994"/>
                  <a:pt x="3930091" y="13716"/>
                </a:cubicBezTo>
                <a:cubicBezTo>
                  <a:pt x="3659420" y="-9562"/>
                  <a:pt x="3456052" y="17722"/>
                  <a:pt x="3290011" y="13716"/>
                </a:cubicBezTo>
                <a:cubicBezTo>
                  <a:pt x="3123970" y="9710"/>
                  <a:pt x="2882392" y="28246"/>
                  <a:pt x="2649931" y="13716"/>
                </a:cubicBezTo>
                <a:cubicBezTo>
                  <a:pt x="2417470" y="-814"/>
                  <a:pt x="2238426" y="2765"/>
                  <a:pt x="2054657" y="13716"/>
                </a:cubicBezTo>
                <a:cubicBezTo>
                  <a:pt x="1870888" y="24667"/>
                  <a:pt x="1566368" y="40468"/>
                  <a:pt x="1324966" y="13716"/>
                </a:cubicBezTo>
                <a:cubicBezTo>
                  <a:pt x="1083564" y="-13036"/>
                  <a:pt x="787410" y="6374"/>
                  <a:pt x="595274" y="13716"/>
                </a:cubicBezTo>
                <a:cubicBezTo>
                  <a:pt x="403138" y="21058"/>
                  <a:pt x="169622" y="5927"/>
                  <a:pt x="0" y="13716"/>
                </a:cubicBezTo>
                <a:cubicBezTo>
                  <a:pt x="-475" y="8699"/>
                  <a:pt x="-565" y="440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4813" y="552091"/>
            <a:ext cx="4668251" cy="5431536"/>
          </a:xfrm>
        </p:spPr>
        <p:txBody>
          <a:bodyPr anchor="ctr">
            <a:normAutofit/>
          </a:bodyPr>
          <a:lstStyle/>
          <a:p>
            <a:endParaRPr lang="en-US" sz="1900"/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customers (customer_id, user_id, password)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customer_orders (customer_order_id, customer_id, account_id, total_price)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items (item_id, name), class (class_id, item_id, class_type, max_price)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supplier_items (commission, discount, stock, review)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D318CC-E2A8-4E27-9548-A047A7899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798" y="1463040"/>
            <a:ext cx="2847230" cy="2690949"/>
          </a:xfrm>
        </p:spPr>
        <p:txBody>
          <a:bodyPr anchor="t">
            <a:normAutofit/>
          </a:bodyPr>
          <a:lstStyle/>
          <a:p>
            <a:r>
              <a:rPr lang="en-US" sz="3900"/>
              <a:t>Entity-Relationship Summary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14B560F-9DD7-4302-A60B-EBD3EF59B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7250" y="4415246"/>
            <a:ext cx="8986749" cy="2087795"/>
            <a:chOff x="143163" y="5763486"/>
            <a:chExt cx="11982332" cy="739555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A9A4357-BD1D-4622-A4FE-766E6AB8DE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357444" y="5763486"/>
              <a:ext cx="11768051" cy="73955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21D6966-343E-49AC-A026-D2497E0C3C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43163" y="5763486"/>
              <a:ext cx="1" cy="73955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50279" y="587829"/>
            <a:ext cx="4878975" cy="56823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42163" y="1463039"/>
            <a:ext cx="4156790" cy="4300447"/>
          </a:xfrm>
        </p:spPr>
        <p:txBody>
          <a:bodyPr anchor="t">
            <a:normAutofit/>
          </a:bodyPr>
          <a:lstStyle/>
          <a:p>
            <a:endParaRPr lang="en-US" sz="1900"/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customers → accounts, orders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orders → order_items → suppliers, items, class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items → class, supplier_items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supplier_items → preference_index</a:t>
            </a:r>
          </a:p>
          <a:p>
            <a:pPr>
              <a:defRPr sz="2000">
                <a:solidFill>
                  <a:srgbClr val="282828"/>
                </a:solidFill>
                <a:latin typeface="Calibri"/>
              </a:defRPr>
            </a:pPr>
            <a:r>
              <a:rPr lang="en-US" sz="1900"/>
              <a:t>Supports many-to-many, specialization, and dependent relationships.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computer&#10;&#10;AI-generated content may be incorrect.">
            <a:extLst>
              <a:ext uri="{FF2B5EF4-FFF2-40B4-BE49-F238E27FC236}">
                <a16:creationId xmlns:a16="http://schemas.microsoft.com/office/drawing/2014/main" id="{8BECCB08-A836-9B4E-A76E-C54EE73CFE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77762" y="223789"/>
            <a:ext cx="5223461" cy="6359573"/>
          </a:xfrm>
        </p:spPr>
      </p:pic>
    </p:spTree>
    <p:extLst>
      <p:ext uri="{BB962C8B-B14F-4D97-AF65-F5344CB8AC3E}">
        <p14:creationId xmlns:p14="http://schemas.microsoft.com/office/powerpoint/2010/main" val="1756406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860</TotalTime>
  <Words>1326</Words>
  <Application>Microsoft Office PowerPoint</Application>
  <PresentationFormat>On-screen Show (4:3)</PresentationFormat>
  <Paragraphs>156</Paragraphs>
  <Slides>29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Aptos</vt:lpstr>
      <vt:lpstr>Arial</vt:lpstr>
      <vt:lpstr>Calibri</vt:lpstr>
      <vt:lpstr>Office Theme</vt:lpstr>
      <vt:lpstr>Online Retail Application Database</vt:lpstr>
      <vt:lpstr>Introduction</vt:lpstr>
      <vt:lpstr>Background Knowledge</vt:lpstr>
      <vt:lpstr>Tools Used</vt:lpstr>
      <vt:lpstr>Related Applications</vt:lpstr>
      <vt:lpstr>Project Goals</vt:lpstr>
      <vt:lpstr>Entity Highlights</vt:lpstr>
      <vt:lpstr>Entity-Relationship Summary</vt:lpstr>
      <vt:lpstr>PowerPoint Presentation</vt:lpstr>
      <vt:lpstr>ER Diagram Overview</vt:lpstr>
      <vt:lpstr>Schema Overview</vt:lpstr>
      <vt:lpstr>Functional Dependencies</vt:lpstr>
      <vt:lpstr>Key Algorithms</vt:lpstr>
      <vt:lpstr>Preference Index Calculation</vt:lpstr>
      <vt:lpstr>Application Flow (Wireframes)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Comparison with Other Approaches</vt:lpstr>
      <vt:lpstr>Sample SQL Queries &amp; Outputs</vt:lpstr>
      <vt:lpstr>PowerPoint Presentation</vt:lpstr>
      <vt:lpstr>PowerPoint Presentation</vt:lpstr>
      <vt:lpstr>User Guide</vt:lpstr>
      <vt:lpstr>Project Summary</vt:lpstr>
      <vt:lpstr>Next Steps</vt:lpstr>
      <vt:lpstr>Team Contributions</vt:lpstr>
      <vt:lpstr>THANK YOU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Santhosh Reddy Mudiyala</dc:creator>
  <cp:keywords/>
  <dc:description>generated using python-pptx</dc:description>
  <cp:lastModifiedBy>Dhairya Umrania</cp:lastModifiedBy>
  <cp:revision>26</cp:revision>
  <dcterms:created xsi:type="dcterms:W3CDTF">2013-01-27T09:14:16Z</dcterms:created>
  <dcterms:modified xsi:type="dcterms:W3CDTF">2025-04-24T22:16:19Z</dcterms:modified>
  <cp:category/>
</cp:coreProperties>
</file>

<file path=docProps/thumbnail.jpeg>
</file>